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5" r:id="rId5"/>
    <p:sldId id="360" r:id="rId6"/>
    <p:sldId id="259" r:id="rId7"/>
    <p:sldId id="373" r:id="rId8"/>
    <p:sldId id="3232" r:id="rId9"/>
    <p:sldId id="266" r:id="rId10"/>
    <p:sldId id="413" r:id="rId11"/>
    <p:sldId id="262" r:id="rId12"/>
    <p:sldId id="297" r:id="rId13"/>
    <p:sldId id="367" r:id="rId14"/>
    <p:sldId id="294" r:id="rId15"/>
    <p:sldId id="3234" r:id="rId16"/>
    <p:sldId id="452" r:id="rId17"/>
    <p:sldId id="3236" r:id="rId18"/>
    <p:sldId id="369" r:id="rId19"/>
    <p:sldId id="323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28" autoAdjust="0"/>
    <p:restoredTop sz="94660"/>
  </p:normalViewPr>
  <p:slideViewPr>
    <p:cSldViewPr snapToGrid="0">
      <p:cViewPr varScale="1">
        <p:scale>
          <a:sx n="82" d="100"/>
          <a:sy n="82" d="100"/>
        </p:scale>
        <p:origin x="126" y="2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entury Gothic" panose="020B0502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entury Gothic" panose="020B0502020202020204" pitchFamily="34" charset="0"/>
              </a:defRPr>
            </a:lvl1pPr>
          </a:lstStyle>
          <a:p>
            <a:fld id="{42723D9A-7E39-4CFB-8431-2D3AEE18B7E2}" type="datetimeFigureOut">
              <a:rPr lang="en-US" smtClean="0"/>
              <a:pPr/>
              <a:t>10/23/2020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entury Gothic" panose="020B0502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entury Gothic" panose="020B0502020202020204" pitchFamily="34" charset="0"/>
              </a:defRPr>
            </a:lvl1pPr>
          </a:lstStyle>
          <a:p>
            <a:fld id="{60771C6C-E696-41B7-827B-9F637CA3C0B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176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8BE06-4801-4F1A-833F-1BF3CF3E2A6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065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E94A7-C4C0-4312-9A43-1209F3AEDD1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00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E94A7-C4C0-4312-9A43-1209F3AEDD1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117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C9E1D-87DB-463A-836C-4CC3AB7BCCD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403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稻壳儿_刀客儿出品_1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67AC6D-3D8A-44BF-A700-6DEC35A329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59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稻壳儿_刀客儿出品_10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AF397C2-7BA1-4079-89D8-D17A357A96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7816" y="1032933"/>
            <a:ext cx="5168184" cy="4792134"/>
          </a:xfrm>
          <a:custGeom>
            <a:avLst/>
            <a:gdLst>
              <a:gd name="connsiteX0" fmla="*/ 3992913 w 5168184"/>
              <a:gd name="connsiteY0" fmla="*/ 2298066 h 4792134"/>
              <a:gd name="connsiteX1" fmla="*/ 4643451 w 5168184"/>
              <a:gd name="connsiteY1" fmla="*/ 3419685 h 4792134"/>
              <a:gd name="connsiteX2" fmla="*/ 3342373 w 5168184"/>
              <a:gd name="connsiteY2" fmla="*/ 3419685 h 4792134"/>
              <a:gd name="connsiteX3" fmla="*/ 1943616 w 5168184"/>
              <a:gd name="connsiteY3" fmla="*/ 1441071 h 4792134"/>
              <a:gd name="connsiteX4" fmla="*/ 3887232 w 5168184"/>
              <a:gd name="connsiteY4" fmla="*/ 4792134 h 4792134"/>
              <a:gd name="connsiteX5" fmla="*/ 0 w 5168184"/>
              <a:gd name="connsiteY5" fmla="*/ 4792134 h 4792134"/>
              <a:gd name="connsiteX6" fmla="*/ 584665 w 5168184"/>
              <a:gd name="connsiteY6" fmla="*/ 1267941 h 4792134"/>
              <a:gd name="connsiteX7" fmla="*/ 1885742 w 5168184"/>
              <a:gd name="connsiteY7" fmla="*/ 1267941 h 4792134"/>
              <a:gd name="connsiteX8" fmla="*/ 1235202 w 5168184"/>
              <a:gd name="connsiteY8" fmla="*/ 2389561 h 4792134"/>
              <a:gd name="connsiteX9" fmla="*/ 1280952 w 5168184"/>
              <a:gd name="connsiteY9" fmla="*/ 0 h 4792134"/>
              <a:gd name="connsiteX10" fmla="*/ 5168184 w 5168184"/>
              <a:gd name="connsiteY10" fmla="*/ 0 h 4792134"/>
              <a:gd name="connsiteX11" fmla="*/ 3224568 w 5168184"/>
              <a:gd name="connsiteY11" fmla="*/ 3351063 h 479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168184" h="4792134">
                <a:moveTo>
                  <a:pt x="3992913" y="2298066"/>
                </a:moveTo>
                <a:lnTo>
                  <a:pt x="4643451" y="3419685"/>
                </a:lnTo>
                <a:lnTo>
                  <a:pt x="3342373" y="3419685"/>
                </a:lnTo>
                <a:close/>
                <a:moveTo>
                  <a:pt x="1943616" y="1441071"/>
                </a:moveTo>
                <a:lnTo>
                  <a:pt x="3887232" y="4792134"/>
                </a:lnTo>
                <a:lnTo>
                  <a:pt x="0" y="4792134"/>
                </a:lnTo>
                <a:close/>
                <a:moveTo>
                  <a:pt x="584665" y="1267941"/>
                </a:moveTo>
                <a:lnTo>
                  <a:pt x="1885742" y="1267941"/>
                </a:lnTo>
                <a:lnTo>
                  <a:pt x="1235202" y="2389561"/>
                </a:lnTo>
                <a:close/>
                <a:moveTo>
                  <a:pt x="1280952" y="0"/>
                </a:moveTo>
                <a:lnTo>
                  <a:pt x="5168184" y="0"/>
                </a:lnTo>
                <a:lnTo>
                  <a:pt x="3224568" y="335106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852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稻壳儿_刀客儿出品_1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E89D3E7-7C53-4620-992A-45E3699E13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09927"/>
            <a:ext cx="6536266" cy="6028559"/>
          </a:xfrm>
          <a:custGeom>
            <a:avLst/>
            <a:gdLst>
              <a:gd name="connsiteX0" fmla="*/ 3657529 w 6536266"/>
              <a:gd name="connsiteY0" fmla="*/ 4291575 h 6028559"/>
              <a:gd name="connsiteX1" fmla="*/ 4352245 w 6536266"/>
              <a:gd name="connsiteY1" fmla="*/ 4665925 h 6028559"/>
              <a:gd name="connsiteX2" fmla="*/ 4352245 w 6536266"/>
              <a:gd name="connsiteY2" fmla="*/ 5654209 h 6028559"/>
              <a:gd name="connsiteX3" fmla="*/ 3657529 w 6536266"/>
              <a:gd name="connsiteY3" fmla="*/ 6028559 h 6028559"/>
              <a:gd name="connsiteX4" fmla="*/ 2962813 w 6536266"/>
              <a:gd name="connsiteY4" fmla="*/ 5654209 h 6028559"/>
              <a:gd name="connsiteX5" fmla="*/ 2962813 w 6536266"/>
              <a:gd name="connsiteY5" fmla="*/ 4665925 h 6028559"/>
              <a:gd name="connsiteX6" fmla="*/ 2201534 w 6536266"/>
              <a:gd name="connsiteY6" fmla="*/ 4291575 h 6028559"/>
              <a:gd name="connsiteX7" fmla="*/ 2896250 w 6536266"/>
              <a:gd name="connsiteY7" fmla="*/ 4665925 h 6028559"/>
              <a:gd name="connsiteX8" fmla="*/ 2896250 w 6536266"/>
              <a:gd name="connsiteY8" fmla="*/ 5654209 h 6028559"/>
              <a:gd name="connsiteX9" fmla="*/ 2201534 w 6536266"/>
              <a:gd name="connsiteY9" fmla="*/ 6028559 h 6028559"/>
              <a:gd name="connsiteX10" fmla="*/ 1506818 w 6536266"/>
              <a:gd name="connsiteY10" fmla="*/ 5654209 h 6028559"/>
              <a:gd name="connsiteX11" fmla="*/ 1506818 w 6536266"/>
              <a:gd name="connsiteY11" fmla="*/ 4665925 h 6028559"/>
              <a:gd name="connsiteX12" fmla="*/ 5841550 w 6536266"/>
              <a:gd name="connsiteY12" fmla="*/ 2869175 h 6028559"/>
              <a:gd name="connsiteX13" fmla="*/ 6536266 w 6536266"/>
              <a:gd name="connsiteY13" fmla="*/ 3243525 h 6028559"/>
              <a:gd name="connsiteX14" fmla="*/ 6536266 w 6536266"/>
              <a:gd name="connsiteY14" fmla="*/ 4231809 h 6028559"/>
              <a:gd name="connsiteX15" fmla="*/ 5841550 w 6536266"/>
              <a:gd name="connsiteY15" fmla="*/ 4606159 h 6028559"/>
              <a:gd name="connsiteX16" fmla="*/ 5146835 w 6536266"/>
              <a:gd name="connsiteY16" fmla="*/ 4231809 h 6028559"/>
              <a:gd name="connsiteX17" fmla="*/ 5146835 w 6536266"/>
              <a:gd name="connsiteY17" fmla="*/ 3243525 h 6028559"/>
              <a:gd name="connsiteX18" fmla="*/ 4385556 w 6536266"/>
              <a:gd name="connsiteY18" fmla="*/ 2869175 h 6028559"/>
              <a:gd name="connsiteX19" fmla="*/ 5080271 w 6536266"/>
              <a:gd name="connsiteY19" fmla="*/ 3243525 h 6028559"/>
              <a:gd name="connsiteX20" fmla="*/ 5080271 w 6536266"/>
              <a:gd name="connsiteY20" fmla="*/ 4231809 h 6028559"/>
              <a:gd name="connsiteX21" fmla="*/ 4385556 w 6536266"/>
              <a:gd name="connsiteY21" fmla="*/ 4606159 h 6028559"/>
              <a:gd name="connsiteX22" fmla="*/ 3690839 w 6536266"/>
              <a:gd name="connsiteY22" fmla="*/ 4231809 h 6028559"/>
              <a:gd name="connsiteX23" fmla="*/ 3690839 w 6536266"/>
              <a:gd name="connsiteY23" fmla="*/ 3243525 h 6028559"/>
              <a:gd name="connsiteX24" fmla="*/ 1485276 w 6536266"/>
              <a:gd name="connsiteY24" fmla="*/ 2863821 h 6028559"/>
              <a:gd name="connsiteX25" fmla="*/ 2179991 w 6536266"/>
              <a:gd name="connsiteY25" fmla="*/ 3238171 h 6028559"/>
              <a:gd name="connsiteX26" fmla="*/ 2179991 w 6536266"/>
              <a:gd name="connsiteY26" fmla="*/ 4226455 h 6028559"/>
              <a:gd name="connsiteX27" fmla="*/ 1485276 w 6536266"/>
              <a:gd name="connsiteY27" fmla="*/ 4600805 h 6028559"/>
              <a:gd name="connsiteX28" fmla="*/ 790560 w 6536266"/>
              <a:gd name="connsiteY28" fmla="*/ 4226455 h 6028559"/>
              <a:gd name="connsiteX29" fmla="*/ 790560 w 6536266"/>
              <a:gd name="connsiteY29" fmla="*/ 3238171 h 6028559"/>
              <a:gd name="connsiteX30" fmla="*/ 2924147 w 6536266"/>
              <a:gd name="connsiteY30" fmla="*/ 2861733 h 6028559"/>
              <a:gd name="connsiteX31" fmla="*/ 3618862 w 6536266"/>
              <a:gd name="connsiteY31" fmla="*/ 3236083 h 6028559"/>
              <a:gd name="connsiteX32" fmla="*/ 3618862 w 6536266"/>
              <a:gd name="connsiteY32" fmla="*/ 4224367 h 6028559"/>
              <a:gd name="connsiteX33" fmla="*/ 2924146 w 6536266"/>
              <a:gd name="connsiteY33" fmla="*/ 4598717 h 6028559"/>
              <a:gd name="connsiteX34" fmla="*/ 2229431 w 6536266"/>
              <a:gd name="connsiteY34" fmla="*/ 4224367 h 6028559"/>
              <a:gd name="connsiteX35" fmla="*/ 2229431 w 6536266"/>
              <a:gd name="connsiteY35" fmla="*/ 3236083 h 6028559"/>
              <a:gd name="connsiteX36" fmla="*/ 3669297 w 6536266"/>
              <a:gd name="connsiteY36" fmla="*/ 1441421 h 6028559"/>
              <a:gd name="connsiteX37" fmla="*/ 4364013 w 6536266"/>
              <a:gd name="connsiteY37" fmla="*/ 1815771 h 6028559"/>
              <a:gd name="connsiteX38" fmla="*/ 4364013 w 6536266"/>
              <a:gd name="connsiteY38" fmla="*/ 2804055 h 6028559"/>
              <a:gd name="connsiteX39" fmla="*/ 3669297 w 6536266"/>
              <a:gd name="connsiteY39" fmla="*/ 3178405 h 6028559"/>
              <a:gd name="connsiteX40" fmla="*/ 2974581 w 6536266"/>
              <a:gd name="connsiteY40" fmla="*/ 2804055 h 6028559"/>
              <a:gd name="connsiteX41" fmla="*/ 2974581 w 6536266"/>
              <a:gd name="connsiteY41" fmla="*/ 1815771 h 6028559"/>
              <a:gd name="connsiteX42" fmla="*/ 5108168 w 6536266"/>
              <a:gd name="connsiteY42" fmla="*/ 1439333 h 6028559"/>
              <a:gd name="connsiteX43" fmla="*/ 5802885 w 6536266"/>
              <a:gd name="connsiteY43" fmla="*/ 1813683 h 6028559"/>
              <a:gd name="connsiteX44" fmla="*/ 5802885 w 6536266"/>
              <a:gd name="connsiteY44" fmla="*/ 2801967 h 6028559"/>
              <a:gd name="connsiteX45" fmla="*/ 5108167 w 6536266"/>
              <a:gd name="connsiteY45" fmla="*/ 3176317 h 6028559"/>
              <a:gd name="connsiteX46" fmla="*/ 4413452 w 6536266"/>
              <a:gd name="connsiteY46" fmla="*/ 2801967 h 6028559"/>
              <a:gd name="connsiteX47" fmla="*/ 4413452 w 6536266"/>
              <a:gd name="connsiteY47" fmla="*/ 1813683 h 6028559"/>
              <a:gd name="connsiteX48" fmla="*/ 2211989 w 6536266"/>
              <a:gd name="connsiteY48" fmla="*/ 1429842 h 6028559"/>
              <a:gd name="connsiteX49" fmla="*/ 2906705 w 6536266"/>
              <a:gd name="connsiteY49" fmla="*/ 1804192 h 6028559"/>
              <a:gd name="connsiteX50" fmla="*/ 2906705 w 6536266"/>
              <a:gd name="connsiteY50" fmla="*/ 2792476 h 6028559"/>
              <a:gd name="connsiteX51" fmla="*/ 2211989 w 6536266"/>
              <a:gd name="connsiteY51" fmla="*/ 3166826 h 6028559"/>
              <a:gd name="connsiteX52" fmla="*/ 1517273 w 6536266"/>
              <a:gd name="connsiteY52" fmla="*/ 2792476 h 6028559"/>
              <a:gd name="connsiteX53" fmla="*/ 1517273 w 6536266"/>
              <a:gd name="connsiteY53" fmla="*/ 1804192 h 6028559"/>
              <a:gd name="connsiteX54" fmla="*/ 755994 w 6536266"/>
              <a:gd name="connsiteY54" fmla="*/ 1429842 h 6028559"/>
              <a:gd name="connsiteX55" fmla="*/ 1450709 w 6536266"/>
              <a:gd name="connsiteY55" fmla="*/ 1804192 h 6028559"/>
              <a:gd name="connsiteX56" fmla="*/ 1450709 w 6536266"/>
              <a:gd name="connsiteY56" fmla="*/ 2792476 h 6028559"/>
              <a:gd name="connsiteX57" fmla="*/ 755994 w 6536266"/>
              <a:gd name="connsiteY57" fmla="*/ 3166826 h 6028559"/>
              <a:gd name="connsiteX58" fmla="*/ 61277 w 6536266"/>
              <a:gd name="connsiteY58" fmla="*/ 2792476 h 6028559"/>
              <a:gd name="connsiteX59" fmla="*/ 61277 w 6536266"/>
              <a:gd name="connsiteY59" fmla="*/ 1804192 h 6028559"/>
              <a:gd name="connsiteX60" fmla="*/ 39735 w 6536266"/>
              <a:gd name="connsiteY60" fmla="*/ 2088 h 6028559"/>
              <a:gd name="connsiteX61" fmla="*/ 734451 w 6536266"/>
              <a:gd name="connsiteY61" fmla="*/ 376438 h 6028559"/>
              <a:gd name="connsiteX62" fmla="*/ 734451 w 6536266"/>
              <a:gd name="connsiteY62" fmla="*/ 1364722 h 6028559"/>
              <a:gd name="connsiteX63" fmla="*/ 39735 w 6536266"/>
              <a:gd name="connsiteY63" fmla="*/ 1739072 h 6028559"/>
              <a:gd name="connsiteX64" fmla="*/ 0 w 6536266"/>
              <a:gd name="connsiteY64" fmla="*/ 1717661 h 6028559"/>
              <a:gd name="connsiteX65" fmla="*/ 0 w 6536266"/>
              <a:gd name="connsiteY65" fmla="*/ 23500 h 6028559"/>
              <a:gd name="connsiteX66" fmla="*/ 1478606 w 6536266"/>
              <a:gd name="connsiteY66" fmla="*/ 0 h 6028559"/>
              <a:gd name="connsiteX67" fmla="*/ 2173322 w 6536266"/>
              <a:gd name="connsiteY67" fmla="*/ 374350 h 6028559"/>
              <a:gd name="connsiteX68" fmla="*/ 2173322 w 6536266"/>
              <a:gd name="connsiteY68" fmla="*/ 1362634 h 6028559"/>
              <a:gd name="connsiteX69" fmla="*/ 1478606 w 6536266"/>
              <a:gd name="connsiteY69" fmla="*/ 1736984 h 6028559"/>
              <a:gd name="connsiteX70" fmla="*/ 783890 w 6536266"/>
              <a:gd name="connsiteY70" fmla="*/ 1362634 h 6028559"/>
              <a:gd name="connsiteX71" fmla="*/ 783890 w 6536266"/>
              <a:gd name="connsiteY71" fmla="*/ 374350 h 6028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6536266" h="6028559">
                <a:moveTo>
                  <a:pt x="3657529" y="4291575"/>
                </a:moveTo>
                <a:lnTo>
                  <a:pt x="4352245" y="4665925"/>
                </a:lnTo>
                <a:lnTo>
                  <a:pt x="4352245" y="5654209"/>
                </a:lnTo>
                <a:lnTo>
                  <a:pt x="3657529" y="6028559"/>
                </a:lnTo>
                <a:lnTo>
                  <a:pt x="2962813" y="5654209"/>
                </a:lnTo>
                <a:lnTo>
                  <a:pt x="2962813" y="4665925"/>
                </a:lnTo>
                <a:close/>
                <a:moveTo>
                  <a:pt x="2201534" y="4291575"/>
                </a:moveTo>
                <a:lnTo>
                  <a:pt x="2896250" y="4665925"/>
                </a:lnTo>
                <a:lnTo>
                  <a:pt x="2896250" y="5654209"/>
                </a:lnTo>
                <a:lnTo>
                  <a:pt x="2201534" y="6028559"/>
                </a:lnTo>
                <a:lnTo>
                  <a:pt x="1506818" y="5654209"/>
                </a:lnTo>
                <a:lnTo>
                  <a:pt x="1506818" y="4665925"/>
                </a:lnTo>
                <a:close/>
                <a:moveTo>
                  <a:pt x="5841550" y="2869175"/>
                </a:moveTo>
                <a:lnTo>
                  <a:pt x="6536266" y="3243525"/>
                </a:lnTo>
                <a:lnTo>
                  <a:pt x="6536266" y="4231809"/>
                </a:lnTo>
                <a:lnTo>
                  <a:pt x="5841550" y="4606159"/>
                </a:lnTo>
                <a:lnTo>
                  <a:pt x="5146835" y="4231809"/>
                </a:lnTo>
                <a:lnTo>
                  <a:pt x="5146835" y="3243525"/>
                </a:lnTo>
                <a:close/>
                <a:moveTo>
                  <a:pt x="4385556" y="2869175"/>
                </a:moveTo>
                <a:lnTo>
                  <a:pt x="5080271" y="3243525"/>
                </a:lnTo>
                <a:lnTo>
                  <a:pt x="5080271" y="4231809"/>
                </a:lnTo>
                <a:lnTo>
                  <a:pt x="4385556" y="4606159"/>
                </a:lnTo>
                <a:lnTo>
                  <a:pt x="3690839" y="4231809"/>
                </a:lnTo>
                <a:lnTo>
                  <a:pt x="3690839" y="3243525"/>
                </a:lnTo>
                <a:close/>
                <a:moveTo>
                  <a:pt x="1485276" y="2863821"/>
                </a:moveTo>
                <a:lnTo>
                  <a:pt x="2179991" y="3238171"/>
                </a:lnTo>
                <a:lnTo>
                  <a:pt x="2179991" y="4226455"/>
                </a:lnTo>
                <a:lnTo>
                  <a:pt x="1485276" y="4600805"/>
                </a:lnTo>
                <a:lnTo>
                  <a:pt x="790560" y="4226455"/>
                </a:lnTo>
                <a:lnTo>
                  <a:pt x="790560" y="3238171"/>
                </a:lnTo>
                <a:close/>
                <a:moveTo>
                  <a:pt x="2924147" y="2861733"/>
                </a:moveTo>
                <a:lnTo>
                  <a:pt x="3618862" y="3236083"/>
                </a:lnTo>
                <a:lnTo>
                  <a:pt x="3618862" y="4224367"/>
                </a:lnTo>
                <a:lnTo>
                  <a:pt x="2924146" y="4598717"/>
                </a:lnTo>
                <a:lnTo>
                  <a:pt x="2229431" y="4224367"/>
                </a:lnTo>
                <a:lnTo>
                  <a:pt x="2229431" y="3236083"/>
                </a:lnTo>
                <a:close/>
                <a:moveTo>
                  <a:pt x="3669297" y="1441421"/>
                </a:moveTo>
                <a:lnTo>
                  <a:pt x="4364013" y="1815771"/>
                </a:lnTo>
                <a:lnTo>
                  <a:pt x="4364013" y="2804055"/>
                </a:lnTo>
                <a:lnTo>
                  <a:pt x="3669297" y="3178405"/>
                </a:lnTo>
                <a:lnTo>
                  <a:pt x="2974581" y="2804055"/>
                </a:lnTo>
                <a:lnTo>
                  <a:pt x="2974581" y="1815771"/>
                </a:lnTo>
                <a:close/>
                <a:moveTo>
                  <a:pt x="5108168" y="1439333"/>
                </a:moveTo>
                <a:lnTo>
                  <a:pt x="5802885" y="1813683"/>
                </a:lnTo>
                <a:lnTo>
                  <a:pt x="5802885" y="2801967"/>
                </a:lnTo>
                <a:lnTo>
                  <a:pt x="5108167" y="3176317"/>
                </a:lnTo>
                <a:lnTo>
                  <a:pt x="4413452" y="2801967"/>
                </a:lnTo>
                <a:lnTo>
                  <a:pt x="4413452" y="1813683"/>
                </a:lnTo>
                <a:close/>
                <a:moveTo>
                  <a:pt x="2211989" y="1429842"/>
                </a:moveTo>
                <a:lnTo>
                  <a:pt x="2906705" y="1804192"/>
                </a:lnTo>
                <a:lnTo>
                  <a:pt x="2906705" y="2792476"/>
                </a:lnTo>
                <a:lnTo>
                  <a:pt x="2211989" y="3166826"/>
                </a:lnTo>
                <a:lnTo>
                  <a:pt x="1517273" y="2792476"/>
                </a:lnTo>
                <a:lnTo>
                  <a:pt x="1517273" y="1804192"/>
                </a:lnTo>
                <a:close/>
                <a:moveTo>
                  <a:pt x="755994" y="1429842"/>
                </a:moveTo>
                <a:lnTo>
                  <a:pt x="1450709" y="1804192"/>
                </a:lnTo>
                <a:lnTo>
                  <a:pt x="1450709" y="2792476"/>
                </a:lnTo>
                <a:lnTo>
                  <a:pt x="755994" y="3166826"/>
                </a:lnTo>
                <a:lnTo>
                  <a:pt x="61277" y="2792476"/>
                </a:lnTo>
                <a:lnTo>
                  <a:pt x="61277" y="1804192"/>
                </a:lnTo>
                <a:close/>
                <a:moveTo>
                  <a:pt x="39735" y="2088"/>
                </a:moveTo>
                <a:lnTo>
                  <a:pt x="734451" y="376438"/>
                </a:lnTo>
                <a:lnTo>
                  <a:pt x="734451" y="1364722"/>
                </a:lnTo>
                <a:lnTo>
                  <a:pt x="39735" y="1739072"/>
                </a:lnTo>
                <a:lnTo>
                  <a:pt x="0" y="1717661"/>
                </a:lnTo>
                <a:lnTo>
                  <a:pt x="0" y="23500"/>
                </a:lnTo>
                <a:close/>
                <a:moveTo>
                  <a:pt x="1478606" y="0"/>
                </a:moveTo>
                <a:lnTo>
                  <a:pt x="2173322" y="374350"/>
                </a:lnTo>
                <a:lnTo>
                  <a:pt x="2173322" y="1362634"/>
                </a:lnTo>
                <a:lnTo>
                  <a:pt x="1478606" y="1736984"/>
                </a:lnTo>
                <a:lnTo>
                  <a:pt x="783890" y="1362634"/>
                </a:lnTo>
                <a:lnTo>
                  <a:pt x="783890" y="3743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2575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稻壳儿_刀客儿出品_12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2996C38-875D-409F-BB36-728060F697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199" y="575735"/>
            <a:ext cx="2540000" cy="2539998"/>
          </a:xfrm>
          <a:custGeom>
            <a:avLst/>
            <a:gdLst>
              <a:gd name="connsiteX0" fmla="*/ 1270000 w 2540000"/>
              <a:gd name="connsiteY0" fmla="*/ 0 h 2539998"/>
              <a:gd name="connsiteX1" fmla="*/ 2540000 w 2540000"/>
              <a:gd name="connsiteY1" fmla="*/ 1269999 h 2539998"/>
              <a:gd name="connsiteX2" fmla="*/ 1270000 w 2540000"/>
              <a:gd name="connsiteY2" fmla="*/ 2539998 h 2539998"/>
              <a:gd name="connsiteX3" fmla="*/ 0 w 2540000"/>
              <a:gd name="connsiteY3" fmla="*/ 1269999 h 2539998"/>
              <a:gd name="connsiteX4" fmla="*/ 1270000 w 2540000"/>
              <a:gd name="connsiteY4" fmla="*/ 0 h 253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000" h="2539998">
                <a:moveTo>
                  <a:pt x="1270000" y="0"/>
                </a:moveTo>
                <a:cubicBezTo>
                  <a:pt x="1971402" y="0"/>
                  <a:pt x="2540000" y="568598"/>
                  <a:pt x="2540000" y="1269999"/>
                </a:cubicBezTo>
                <a:cubicBezTo>
                  <a:pt x="2540000" y="1971400"/>
                  <a:pt x="1971402" y="2539998"/>
                  <a:pt x="1270000" y="2539998"/>
                </a:cubicBezTo>
                <a:cubicBezTo>
                  <a:pt x="568598" y="2539998"/>
                  <a:pt x="0" y="1971400"/>
                  <a:pt x="0" y="1269999"/>
                </a:cubicBezTo>
                <a:cubicBezTo>
                  <a:pt x="0" y="568598"/>
                  <a:pt x="568598" y="0"/>
                  <a:pt x="127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8F5D888-C5C6-4E3F-8DE2-0E941846FB2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64934" y="3742267"/>
            <a:ext cx="2540000" cy="2539998"/>
          </a:xfrm>
          <a:custGeom>
            <a:avLst/>
            <a:gdLst>
              <a:gd name="connsiteX0" fmla="*/ 1270000 w 2540000"/>
              <a:gd name="connsiteY0" fmla="*/ 0 h 2539998"/>
              <a:gd name="connsiteX1" fmla="*/ 2540000 w 2540000"/>
              <a:gd name="connsiteY1" fmla="*/ 1269999 h 2539998"/>
              <a:gd name="connsiteX2" fmla="*/ 1270000 w 2540000"/>
              <a:gd name="connsiteY2" fmla="*/ 2539998 h 2539998"/>
              <a:gd name="connsiteX3" fmla="*/ 0 w 2540000"/>
              <a:gd name="connsiteY3" fmla="*/ 1269999 h 2539998"/>
              <a:gd name="connsiteX4" fmla="*/ 1270000 w 2540000"/>
              <a:gd name="connsiteY4" fmla="*/ 0 h 253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000" h="2539998">
                <a:moveTo>
                  <a:pt x="1270000" y="0"/>
                </a:moveTo>
                <a:cubicBezTo>
                  <a:pt x="1971403" y="0"/>
                  <a:pt x="2540000" y="568598"/>
                  <a:pt x="2540000" y="1269999"/>
                </a:cubicBezTo>
                <a:cubicBezTo>
                  <a:pt x="2540000" y="1971400"/>
                  <a:pt x="1971403" y="2539998"/>
                  <a:pt x="1270000" y="2539998"/>
                </a:cubicBezTo>
                <a:cubicBezTo>
                  <a:pt x="568598" y="2539998"/>
                  <a:pt x="0" y="1971400"/>
                  <a:pt x="0" y="1269999"/>
                </a:cubicBezTo>
                <a:cubicBezTo>
                  <a:pt x="0" y="568598"/>
                  <a:pt x="568598" y="0"/>
                  <a:pt x="127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053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稻壳儿_刀客儿出品_13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FD7C4A8-CA8C-47F4-80D3-FBA612907A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15892" y="775855"/>
            <a:ext cx="2549236" cy="2549236"/>
          </a:xfrm>
          <a:custGeom>
            <a:avLst/>
            <a:gdLst>
              <a:gd name="connsiteX0" fmla="*/ 0 w 2549236"/>
              <a:gd name="connsiteY0" fmla="*/ 0 h 2549236"/>
              <a:gd name="connsiteX1" fmla="*/ 2549236 w 2549236"/>
              <a:gd name="connsiteY1" fmla="*/ 0 h 2549236"/>
              <a:gd name="connsiteX2" fmla="*/ 2549236 w 2549236"/>
              <a:gd name="connsiteY2" fmla="*/ 2549236 h 2549236"/>
              <a:gd name="connsiteX3" fmla="*/ 0 w 2549236"/>
              <a:gd name="connsiteY3" fmla="*/ 2549236 h 2549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9236" h="2549236">
                <a:moveTo>
                  <a:pt x="0" y="0"/>
                </a:moveTo>
                <a:lnTo>
                  <a:pt x="2549236" y="0"/>
                </a:lnTo>
                <a:lnTo>
                  <a:pt x="2549236" y="2549236"/>
                </a:lnTo>
                <a:lnTo>
                  <a:pt x="0" y="25492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9D30D16-A110-46DD-B2BD-6FB9EC96A82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86801" y="775855"/>
            <a:ext cx="2549236" cy="2549236"/>
          </a:xfrm>
          <a:custGeom>
            <a:avLst/>
            <a:gdLst>
              <a:gd name="connsiteX0" fmla="*/ 0 w 2549236"/>
              <a:gd name="connsiteY0" fmla="*/ 0 h 2549236"/>
              <a:gd name="connsiteX1" fmla="*/ 2549236 w 2549236"/>
              <a:gd name="connsiteY1" fmla="*/ 0 h 2549236"/>
              <a:gd name="connsiteX2" fmla="*/ 2549236 w 2549236"/>
              <a:gd name="connsiteY2" fmla="*/ 2549236 h 2549236"/>
              <a:gd name="connsiteX3" fmla="*/ 0 w 2549236"/>
              <a:gd name="connsiteY3" fmla="*/ 2549236 h 2549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9236" h="2549236">
                <a:moveTo>
                  <a:pt x="0" y="0"/>
                </a:moveTo>
                <a:lnTo>
                  <a:pt x="2549236" y="0"/>
                </a:lnTo>
                <a:lnTo>
                  <a:pt x="2549236" y="2549236"/>
                </a:lnTo>
                <a:lnTo>
                  <a:pt x="0" y="25492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B5DA485-E6FC-4E12-8F2E-4B1207255AD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15892" y="3550981"/>
            <a:ext cx="2549236" cy="2549236"/>
          </a:xfrm>
          <a:custGeom>
            <a:avLst/>
            <a:gdLst>
              <a:gd name="connsiteX0" fmla="*/ 0 w 2549236"/>
              <a:gd name="connsiteY0" fmla="*/ 0 h 2549236"/>
              <a:gd name="connsiteX1" fmla="*/ 2549236 w 2549236"/>
              <a:gd name="connsiteY1" fmla="*/ 0 h 2549236"/>
              <a:gd name="connsiteX2" fmla="*/ 2549236 w 2549236"/>
              <a:gd name="connsiteY2" fmla="*/ 2549236 h 2549236"/>
              <a:gd name="connsiteX3" fmla="*/ 0 w 2549236"/>
              <a:gd name="connsiteY3" fmla="*/ 2549236 h 2549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9236" h="2549236">
                <a:moveTo>
                  <a:pt x="0" y="0"/>
                </a:moveTo>
                <a:lnTo>
                  <a:pt x="2549236" y="0"/>
                </a:lnTo>
                <a:lnTo>
                  <a:pt x="2549236" y="2549236"/>
                </a:lnTo>
                <a:lnTo>
                  <a:pt x="0" y="25492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8231E97-D044-402B-A0C2-09C018D67E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86801" y="3550981"/>
            <a:ext cx="2549236" cy="2549236"/>
          </a:xfrm>
          <a:custGeom>
            <a:avLst/>
            <a:gdLst>
              <a:gd name="connsiteX0" fmla="*/ 0 w 2549236"/>
              <a:gd name="connsiteY0" fmla="*/ 0 h 2549236"/>
              <a:gd name="connsiteX1" fmla="*/ 2549236 w 2549236"/>
              <a:gd name="connsiteY1" fmla="*/ 0 h 2549236"/>
              <a:gd name="connsiteX2" fmla="*/ 2549236 w 2549236"/>
              <a:gd name="connsiteY2" fmla="*/ 2549236 h 2549236"/>
              <a:gd name="connsiteX3" fmla="*/ 0 w 2549236"/>
              <a:gd name="connsiteY3" fmla="*/ 2549236 h 2549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9236" h="2549236">
                <a:moveTo>
                  <a:pt x="0" y="0"/>
                </a:moveTo>
                <a:lnTo>
                  <a:pt x="2549236" y="0"/>
                </a:lnTo>
                <a:lnTo>
                  <a:pt x="2549236" y="2549236"/>
                </a:lnTo>
                <a:lnTo>
                  <a:pt x="0" y="25492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204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稻壳儿_刀客儿出品_14" userDrawn="1">
  <p:cSld name="6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FEB5A5D-D65F-4D0F-AC3C-3F12D63F69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84068" y="254035"/>
            <a:ext cx="3797996" cy="2852052"/>
          </a:xfrm>
          <a:custGeom>
            <a:avLst/>
            <a:gdLst>
              <a:gd name="connsiteX0" fmla="*/ 0 w 3797996"/>
              <a:gd name="connsiteY0" fmla="*/ 0 h 2852052"/>
              <a:gd name="connsiteX1" fmla="*/ 3797996 w 3797996"/>
              <a:gd name="connsiteY1" fmla="*/ 0 h 2852052"/>
              <a:gd name="connsiteX2" fmla="*/ 3797996 w 3797996"/>
              <a:gd name="connsiteY2" fmla="*/ 2852052 h 2852052"/>
              <a:gd name="connsiteX3" fmla="*/ 0 w 3797996"/>
              <a:gd name="connsiteY3" fmla="*/ 2852052 h 2852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97996" h="2852052">
                <a:moveTo>
                  <a:pt x="0" y="0"/>
                </a:moveTo>
                <a:lnTo>
                  <a:pt x="3797996" y="0"/>
                </a:lnTo>
                <a:lnTo>
                  <a:pt x="3797996" y="2852052"/>
                </a:lnTo>
                <a:lnTo>
                  <a:pt x="0" y="28520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80A880D-9159-4BA0-983B-341ADC1567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97003" y="254035"/>
            <a:ext cx="3797996" cy="2852052"/>
          </a:xfrm>
          <a:custGeom>
            <a:avLst/>
            <a:gdLst>
              <a:gd name="connsiteX0" fmla="*/ 0 w 3797996"/>
              <a:gd name="connsiteY0" fmla="*/ 0 h 2852052"/>
              <a:gd name="connsiteX1" fmla="*/ 3797996 w 3797996"/>
              <a:gd name="connsiteY1" fmla="*/ 0 h 2852052"/>
              <a:gd name="connsiteX2" fmla="*/ 3797996 w 3797996"/>
              <a:gd name="connsiteY2" fmla="*/ 2852052 h 2852052"/>
              <a:gd name="connsiteX3" fmla="*/ 0 w 3797996"/>
              <a:gd name="connsiteY3" fmla="*/ 2852052 h 2852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97996" h="2852052">
                <a:moveTo>
                  <a:pt x="0" y="0"/>
                </a:moveTo>
                <a:lnTo>
                  <a:pt x="3797996" y="0"/>
                </a:lnTo>
                <a:lnTo>
                  <a:pt x="3797996" y="2852052"/>
                </a:lnTo>
                <a:lnTo>
                  <a:pt x="0" y="28520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CDB6C83-F986-4E83-A354-92DB52C21CE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09937" y="254035"/>
            <a:ext cx="3797996" cy="2852052"/>
          </a:xfrm>
          <a:custGeom>
            <a:avLst/>
            <a:gdLst>
              <a:gd name="connsiteX0" fmla="*/ 0 w 3797996"/>
              <a:gd name="connsiteY0" fmla="*/ 0 h 2852052"/>
              <a:gd name="connsiteX1" fmla="*/ 3797996 w 3797996"/>
              <a:gd name="connsiteY1" fmla="*/ 0 h 2852052"/>
              <a:gd name="connsiteX2" fmla="*/ 3797996 w 3797996"/>
              <a:gd name="connsiteY2" fmla="*/ 2852052 h 2852052"/>
              <a:gd name="connsiteX3" fmla="*/ 0 w 3797996"/>
              <a:gd name="connsiteY3" fmla="*/ 2852052 h 2852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97996" h="2852052">
                <a:moveTo>
                  <a:pt x="0" y="0"/>
                </a:moveTo>
                <a:lnTo>
                  <a:pt x="3797996" y="0"/>
                </a:lnTo>
                <a:lnTo>
                  <a:pt x="3797996" y="2852052"/>
                </a:lnTo>
                <a:lnTo>
                  <a:pt x="0" y="28520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84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稻壳儿_刀客儿出品_2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0152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稻壳儿_刀客儿出品_3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1FC39E0-4BDF-40A2-8977-5CB5F5FB9278}"/>
              </a:ext>
            </a:extLst>
          </p:cNvPr>
          <p:cNvSpPr/>
          <p:nvPr userDrawn="1"/>
        </p:nvSpPr>
        <p:spPr>
          <a:xfrm>
            <a:off x="297180" y="259080"/>
            <a:ext cx="11597640" cy="6339840"/>
          </a:xfrm>
          <a:prstGeom prst="roundRect">
            <a:avLst>
              <a:gd name="adj" fmla="val 28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DAD278F-15E4-43B4-A2E2-12972E6B67E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2955" y="1882774"/>
            <a:ext cx="2878137" cy="4716146"/>
          </a:xfrm>
          <a:custGeom>
            <a:avLst/>
            <a:gdLst>
              <a:gd name="connsiteX0" fmla="*/ 0 w 2878137"/>
              <a:gd name="connsiteY0" fmla="*/ 0 h 4975226"/>
              <a:gd name="connsiteX1" fmla="*/ 2878137 w 2878137"/>
              <a:gd name="connsiteY1" fmla="*/ 0 h 4975226"/>
              <a:gd name="connsiteX2" fmla="*/ 2878137 w 2878137"/>
              <a:gd name="connsiteY2" fmla="*/ 4975226 h 4975226"/>
              <a:gd name="connsiteX3" fmla="*/ 0 w 2878137"/>
              <a:gd name="connsiteY3" fmla="*/ 4975226 h 497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8137" h="4975226">
                <a:moveTo>
                  <a:pt x="0" y="0"/>
                </a:moveTo>
                <a:lnTo>
                  <a:pt x="2878137" y="0"/>
                </a:lnTo>
                <a:lnTo>
                  <a:pt x="2878137" y="4975226"/>
                </a:lnTo>
                <a:lnTo>
                  <a:pt x="0" y="497522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240B316-FAC6-4301-98B4-C97CE50FE9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45404" y="1882776"/>
            <a:ext cx="2878137" cy="1619251"/>
          </a:xfrm>
          <a:custGeom>
            <a:avLst/>
            <a:gdLst>
              <a:gd name="connsiteX0" fmla="*/ 0 w 2878137"/>
              <a:gd name="connsiteY0" fmla="*/ 0 h 1619251"/>
              <a:gd name="connsiteX1" fmla="*/ 2878137 w 2878137"/>
              <a:gd name="connsiteY1" fmla="*/ 0 h 1619251"/>
              <a:gd name="connsiteX2" fmla="*/ 2878137 w 2878137"/>
              <a:gd name="connsiteY2" fmla="*/ 1619251 h 1619251"/>
              <a:gd name="connsiteX3" fmla="*/ 0 w 2878137"/>
              <a:gd name="connsiteY3" fmla="*/ 1619251 h 1619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8137" h="1619251">
                <a:moveTo>
                  <a:pt x="0" y="0"/>
                </a:moveTo>
                <a:lnTo>
                  <a:pt x="2878137" y="0"/>
                </a:lnTo>
                <a:lnTo>
                  <a:pt x="2878137" y="1619251"/>
                </a:lnTo>
                <a:lnTo>
                  <a:pt x="0" y="16192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739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稻壳儿_刀客儿出品_4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2281989" y="1738163"/>
            <a:ext cx="1395664" cy="1395664"/>
          </a:xfrm>
          <a:custGeom>
            <a:avLst/>
            <a:gdLst>
              <a:gd name="connsiteX0" fmla="*/ 697832 w 1395664"/>
              <a:gd name="connsiteY0" fmla="*/ 0 h 1395664"/>
              <a:gd name="connsiteX1" fmla="*/ 1395664 w 1395664"/>
              <a:gd name="connsiteY1" fmla="*/ 697832 h 1395664"/>
              <a:gd name="connsiteX2" fmla="*/ 697832 w 1395664"/>
              <a:gd name="connsiteY2" fmla="*/ 1395664 h 1395664"/>
              <a:gd name="connsiteX3" fmla="*/ 0 w 1395664"/>
              <a:gd name="connsiteY3" fmla="*/ 697832 h 1395664"/>
              <a:gd name="connsiteX4" fmla="*/ 697832 w 1395664"/>
              <a:gd name="connsiteY4" fmla="*/ 0 h 139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664" h="1395664">
                <a:moveTo>
                  <a:pt x="697832" y="0"/>
                </a:moveTo>
                <a:cubicBezTo>
                  <a:pt x="1083234" y="0"/>
                  <a:pt x="1395664" y="312430"/>
                  <a:pt x="1395664" y="697832"/>
                </a:cubicBezTo>
                <a:cubicBezTo>
                  <a:pt x="1395664" y="1083234"/>
                  <a:pt x="1083234" y="1395664"/>
                  <a:pt x="697832" y="1395664"/>
                </a:cubicBezTo>
                <a:cubicBezTo>
                  <a:pt x="312430" y="1395664"/>
                  <a:pt x="0" y="1083234"/>
                  <a:pt x="0" y="697832"/>
                </a:cubicBezTo>
                <a:cubicBezTo>
                  <a:pt x="0" y="312430"/>
                  <a:pt x="312430" y="0"/>
                  <a:pt x="697832" y="0"/>
                </a:cubicBezTo>
                <a:close/>
              </a:path>
            </a:pathLst>
          </a:custGeom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5398168" y="4272815"/>
            <a:ext cx="1395664" cy="1395664"/>
          </a:xfrm>
          <a:custGeom>
            <a:avLst/>
            <a:gdLst>
              <a:gd name="connsiteX0" fmla="*/ 697832 w 1395664"/>
              <a:gd name="connsiteY0" fmla="*/ 0 h 1395664"/>
              <a:gd name="connsiteX1" fmla="*/ 1395664 w 1395664"/>
              <a:gd name="connsiteY1" fmla="*/ 697832 h 1395664"/>
              <a:gd name="connsiteX2" fmla="*/ 697832 w 1395664"/>
              <a:gd name="connsiteY2" fmla="*/ 1395664 h 1395664"/>
              <a:gd name="connsiteX3" fmla="*/ 0 w 1395664"/>
              <a:gd name="connsiteY3" fmla="*/ 697832 h 1395664"/>
              <a:gd name="connsiteX4" fmla="*/ 697832 w 1395664"/>
              <a:gd name="connsiteY4" fmla="*/ 0 h 139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664" h="1395664">
                <a:moveTo>
                  <a:pt x="697832" y="0"/>
                </a:moveTo>
                <a:cubicBezTo>
                  <a:pt x="1083234" y="0"/>
                  <a:pt x="1395664" y="312430"/>
                  <a:pt x="1395664" y="697832"/>
                </a:cubicBezTo>
                <a:cubicBezTo>
                  <a:pt x="1395664" y="1083234"/>
                  <a:pt x="1083234" y="1395664"/>
                  <a:pt x="697832" y="1395664"/>
                </a:cubicBezTo>
                <a:cubicBezTo>
                  <a:pt x="312430" y="1395664"/>
                  <a:pt x="0" y="1083234"/>
                  <a:pt x="0" y="697832"/>
                </a:cubicBezTo>
                <a:cubicBezTo>
                  <a:pt x="0" y="312430"/>
                  <a:pt x="312430" y="0"/>
                  <a:pt x="697832" y="0"/>
                </a:cubicBezTo>
                <a:close/>
              </a:path>
            </a:pathLst>
          </a:custGeom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8514347" y="1738163"/>
            <a:ext cx="1395664" cy="1395664"/>
          </a:xfrm>
          <a:custGeom>
            <a:avLst/>
            <a:gdLst>
              <a:gd name="connsiteX0" fmla="*/ 697832 w 1395664"/>
              <a:gd name="connsiteY0" fmla="*/ 0 h 1395664"/>
              <a:gd name="connsiteX1" fmla="*/ 1395664 w 1395664"/>
              <a:gd name="connsiteY1" fmla="*/ 697832 h 1395664"/>
              <a:gd name="connsiteX2" fmla="*/ 697832 w 1395664"/>
              <a:gd name="connsiteY2" fmla="*/ 1395664 h 1395664"/>
              <a:gd name="connsiteX3" fmla="*/ 0 w 1395664"/>
              <a:gd name="connsiteY3" fmla="*/ 697832 h 1395664"/>
              <a:gd name="connsiteX4" fmla="*/ 697832 w 1395664"/>
              <a:gd name="connsiteY4" fmla="*/ 0 h 139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664" h="1395664">
                <a:moveTo>
                  <a:pt x="697832" y="0"/>
                </a:moveTo>
                <a:cubicBezTo>
                  <a:pt x="1083234" y="0"/>
                  <a:pt x="1395664" y="312430"/>
                  <a:pt x="1395664" y="697832"/>
                </a:cubicBezTo>
                <a:cubicBezTo>
                  <a:pt x="1395664" y="1083234"/>
                  <a:pt x="1083234" y="1395664"/>
                  <a:pt x="697832" y="1395664"/>
                </a:cubicBezTo>
                <a:cubicBezTo>
                  <a:pt x="312430" y="1395664"/>
                  <a:pt x="0" y="1083234"/>
                  <a:pt x="0" y="697832"/>
                </a:cubicBezTo>
                <a:cubicBezTo>
                  <a:pt x="0" y="312430"/>
                  <a:pt x="312430" y="0"/>
                  <a:pt x="697832" y="0"/>
                </a:cubicBezTo>
                <a:close/>
              </a:path>
            </a:pathLst>
          </a:custGeom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175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稻壳儿_刀客儿出品_5" userDrawn="1">
  <p:cSld name="14_Screen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7429500" y="1081372"/>
            <a:ext cx="4762499" cy="5776628"/>
          </a:xfrm>
          <a:custGeom>
            <a:avLst/>
            <a:gdLst>
              <a:gd name="connsiteX0" fmla="*/ 0 w 2507226"/>
              <a:gd name="connsiteY0" fmla="*/ 0 h 3170903"/>
              <a:gd name="connsiteX1" fmla="*/ 2507226 w 2507226"/>
              <a:gd name="connsiteY1" fmla="*/ 0 h 3170903"/>
              <a:gd name="connsiteX2" fmla="*/ 2507226 w 2507226"/>
              <a:gd name="connsiteY2" fmla="*/ 3170903 h 3170903"/>
              <a:gd name="connsiteX3" fmla="*/ 0 w 2507226"/>
              <a:gd name="connsiteY3" fmla="*/ 3170903 h 3170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7226" h="3170903">
                <a:moveTo>
                  <a:pt x="0" y="0"/>
                </a:moveTo>
                <a:lnTo>
                  <a:pt x="2507226" y="0"/>
                </a:lnTo>
                <a:lnTo>
                  <a:pt x="2507226" y="3170903"/>
                </a:lnTo>
                <a:lnTo>
                  <a:pt x="0" y="31709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251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稻壳儿_刀客儿出品_6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4286337" y="1921396"/>
            <a:ext cx="3619328" cy="3619328"/>
          </a:xfrm>
          <a:custGeom>
            <a:avLst/>
            <a:gdLst>
              <a:gd name="connsiteX0" fmla="*/ 1809664 w 3619328"/>
              <a:gd name="connsiteY0" fmla="*/ 0 h 3619328"/>
              <a:gd name="connsiteX1" fmla="*/ 3619328 w 3619328"/>
              <a:gd name="connsiteY1" fmla="*/ 1809664 h 3619328"/>
              <a:gd name="connsiteX2" fmla="*/ 1809664 w 3619328"/>
              <a:gd name="connsiteY2" fmla="*/ 3619328 h 3619328"/>
              <a:gd name="connsiteX3" fmla="*/ 0 w 3619328"/>
              <a:gd name="connsiteY3" fmla="*/ 1809664 h 3619328"/>
              <a:gd name="connsiteX4" fmla="*/ 1809664 w 3619328"/>
              <a:gd name="connsiteY4" fmla="*/ 0 h 3619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9328" h="3619328">
                <a:moveTo>
                  <a:pt x="1809664" y="0"/>
                </a:moveTo>
                <a:cubicBezTo>
                  <a:pt x="2809114" y="0"/>
                  <a:pt x="3619328" y="810214"/>
                  <a:pt x="3619328" y="1809664"/>
                </a:cubicBezTo>
                <a:cubicBezTo>
                  <a:pt x="3619328" y="2809114"/>
                  <a:pt x="2809114" y="3619328"/>
                  <a:pt x="1809664" y="3619328"/>
                </a:cubicBezTo>
                <a:cubicBezTo>
                  <a:pt x="810214" y="3619328"/>
                  <a:pt x="0" y="2809114"/>
                  <a:pt x="0" y="1809664"/>
                </a:cubicBezTo>
                <a:cubicBezTo>
                  <a:pt x="0" y="810214"/>
                  <a:pt x="810214" y="0"/>
                  <a:pt x="180966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859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稻壳儿_刀客儿出品_7" userDrawn="1">
  <p:cSld name="Left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930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稻壳儿_刀客儿出品_8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F00A359-B7A1-4985-A778-F27ABB5933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048000"/>
            <a:ext cx="4368798" cy="1524000"/>
          </a:xfrm>
          <a:custGeom>
            <a:avLst/>
            <a:gdLst>
              <a:gd name="connsiteX0" fmla="*/ 0 w 4368798"/>
              <a:gd name="connsiteY0" fmla="*/ 0 h 1524000"/>
              <a:gd name="connsiteX1" fmla="*/ 4368798 w 4368798"/>
              <a:gd name="connsiteY1" fmla="*/ 0 h 1524000"/>
              <a:gd name="connsiteX2" fmla="*/ 4368798 w 4368798"/>
              <a:gd name="connsiteY2" fmla="*/ 1524000 h 1524000"/>
              <a:gd name="connsiteX3" fmla="*/ 0 w 4368798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68798" h="1524000">
                <a:moveTo>
                  <a:pt x="0" y="0"/>
                </a:moveTo>
                <a:lnTo>
                  <a:pt x="4368798" y="0"/>
                </a:lnTo>
                <a:lnTo>
                  <a:pt x="4368798" y="1524000"/>
                </a:lnTo>
                <a:lnTo>
                  <a:pt x="0" y="1524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B8DE873-E0BB-4279-AF99-24959E0CE86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076266" y="3047999"/>
            <a:ext cx="3115734" cy="1524000"/>
          </a:xfrm>
          <a:custGeom>
            <a:avLst/>
            <a:gdLst>
              <a:gd name="connsiteX0" fmla="*/ 0 w 3115734"/>
              <a:gd name="connsiteY0" fmla="*/ 0 h 1524000"/>
              <a:gd name="connsiteX1" fmla="*/ 3115734 w 3115734"/>
              <a:gd name="connsiteY1" fmla="*/ 0 h 1524000"/>
              <a:gd name="connsiteX2" fmla="*/ 3115734 w 3115734"/>
              <a:gd name="connsiteY2" fmla="*/ 1524000 h 1524000"/>
              <a:gd name="connsiteX3" fmla="*/ 0 w 3115734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15734" h="1524000">
                <a:moveTo>
                  <a:pt x="0" y="0"/>
                </a:moveTo>
                <a:lnTo>
                  <a:pt x="3115734" y="0"/>
                </a:lnTo>
                <a:lnTo>
                  <a:pt x="3115734" y="1524000"/>
                </a:lnTo>
                <a:lnTo>
                  <a:pt x="0" y="1524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D9F2253-C104-49C8-A992-C4E0363F2AD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03868" y="4707467"/>
            <a:ext cx="4368800" cy="1524000"/>
          </a:xfrm>
          <a:custGeom>
            <a:avLst/>
            <a:gdLst>
              <a:gd name="connsiteX0" fmla="*/ 0 w 4368800"/>
              <a:gd name="connsiteY0" fmla="*/ 0 h 1524000"/>
              <a:gd name="connsiteX1" fmla="*/ 4368800 w 4368800"/>
              <a:gd name="connsiteY1" fmla="*/ 0 h 1524000"/>
              <a:gd name="connsiteX2" fmla="*/ 4368800 w 4368800"/>
              <a:gd name="connsiteY2" fmla="*/ 1524000 h 1524000"/>
              <a:gd name="connsiteX3" fmla="*/ 0 w 436880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68800" h="1524000">
                <a:moveTo>
                  <a:pt x="0" y="0"/>
                </a:moveTo>
                <a:lnTo>
                  <a:pt x="4368800" y="0"/>
                </a:lnTo>
                <a:lnTo>
                  <a:pt x="4368800" y="1524000"/>
                </a:lnTo>
                <a:lnTo>
                  <a:pt x="0" y="1524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0B4A6A0-3035-4705-A762-4501A64B22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08133" y="4707467"/>
            <a:ext cx="4368800" cy="1524000"/>
          </a:xfrm>
          <a:custGeom>
            <a:avLst/>
            <a:gdLst>
              <a:gd name="connsiteX0" fmla="*/ 0 w 4368800"/>
              <a:gd name="connsiteY0" fmla="*/ 0 h 1524000"/>
              <a:gd name="connsiteX1" fmla="*/ 4368800 w 4368800"/>
              <a:gd name="connsiteY1" fmla="*/ 0 h 1524000"/>
              <a:gd name="connsiteX2" fmla="*/ 4368800 w 4368800"/>
              <a:gd name="connsiteY2" fmla="*/ 1524000 h 1524000"/>
              <a:gd name="connsiteX3" fmla="*/ 0 w 436880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68800" h="1524000">
                <a:moveTo>
                  <a:pt x="0" y="0"/>
                </a:moveTo>
                <a:lnTo>
                  <a:pt x="4368800" y="0"/>
                </a:lnTo>
                <a:lnTo>
                  <a:pt x="4368800" y="1524000"/>
                </a:lnTo>
                <a:lnTo>
                  <a:pt x="0" y="1524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54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稻壳儿_刀客儿出品_9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48A2E46-A406-4776-8A8C-F59EDD452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" y="16933"/>
            <a:ext cx="6688666" cy="6646336"/>
          </a:xfrm>
          <a:custGeom>
            <a:avLst/>
            <a:gdLst>
              <a:gd name="connsiteX0" fmla="*/ 4097865 w 6688666"/>
              <a:gd name="connsiteY0" fmla="*/ 4140202 h 6646336"/>
              <a:gd name="connsiteX1" fmla="*/ 5350932 w 6688666"/>
              <a:gd name="connsiteY1" fmla="*/ 5393269 h 6646336"/>
              <a:gd name="connsiteX2" fmla="*/ 4097865 w 6688666"/>
              <a:gd name="connsiteY2" fmla="*/ 6646336 h 6646336"/>
              <a:gd name="connsiteX3" fmla="*/ 2844798 w 6688666"/>
              <a:gd name="connsiteY3" fmla="*/ 5393269 h 6646336"/>
              <a:gd name="connsiteX4" fmla="*/ 1371598 w 6688666"/>
              <a:gd name="connsiteY4" fmla="*/ 4097870 h 6646336"/>
              <a:gd name="connsiteX5" fmla="*/ 2624665 w 6688666"/>
              <a:gd name="connsiteY5" fmla="*/ 5350937 h 6646336"/>
              <a:gd name="connsiteX6" fmla="*/ 1371598 w 6688666"/>
              <a:gd name="connsiteY6" fmla="*/ 6604004 h 6646336"/>
              <a:gd name="connsiteX7" fmla="*/ 118531 w 6688666"/>
              <a:gd name="connsiteY7" fmla="*/ 5350937 h 6646336"/>
              <a:gd name="connsiteX8" fmla="*/ 5435599 w 6688666"/>
              <a:gd name="connsiteY8" fmla="*/ 2760138 h 6646336"/>
              <a:gd name="connsiteX9" fmla="*/ 6688666 w 6688666"/>
              <a:gd name="connsiteY9" fmla="*/ 4013205 h 6646336"/>
              <a:gd name="connsiteX10" fmla="*/ 5435599 w 6688666"/>
              <a:gd name="connsiteY10" fmla="*/ 5266272 h 6646336"/>
              <a:gd name="connsiteX11" fmla="*/ 4182532 w 6688666"/>
              <a:gd name="connsiteY11" fmla="*/ 4013205 h 6646336"/>
              <a:gd name="connsiteX12" fmla="*/ 2726265 w 6688666"/>
              <a:gd name="connsiteY12" fmla="*/ 2760135 h 6646336"/>
              <a:gd name="connsiteX13" fmla="*/ 3979332 w 6688666"/>
              <a:gd name="connsiteY13" fmla="*/ 4013202 h 6646336"/>
              <a:gd name="connsiteX14" fmla="*/ 2726265 w 6688666"/>
              <a:gd name="connsiteY14" fmla="*/ 5266269 h 6646336"/>
              <a:gd name="connsiteX15" fmla="*/ 1473199 w 6688666"/>
              <a:gd name="connsiteY15" fmla="*/ 4013202 h 6646336"/>
              <a:gd name="connsiteX16" fmla="*/ 4063999 w 6688666"/>
              <a:gd name="connsiteY16" fmla="*/ 1380068 h 6646336"/>
              <a:gd name="connsiteX17" fmla="*/ 5317067 w 6688666"/>
              <a:gd name="connsiteY17" fmla="*/ 2633135 h 6646336"/>
              <a:gd name="connsiteX18" fmla="*/ 4063999 w 6688666"/>
              <a:gd name="connsiteY18" fmla="*/ 3886202 h 6646336"/>
              <a:gd name="connsiteX19" fmla="*/ 2810932 w 6688666"/>
              <a:gd name="connsiteY19" fmla="*/ 2633135 h 6646336"/>
              <a:gd name="connsiteX20" fmla="*/ 1354666 w 6688666"/>
              <a:gd name="connsiteY20" fmla="*/ 1371602 h 6646336"/>
              <a:gd name="connsiteX21" fmla="*/ 2607733 w 6688666"/>
              <a:gd name="connsiteY21" fmla="*/ 2624668 h 6646336"/>
              <a:gd name="connsiteX22" fmla="*/ 1354666 w 6688666"/>
              <a:gd name="connsiteY22" fmla="*/ 3877735 h 6646336"/>
              <a:gd name="connsiteX23" fmla="*/ 101599 w 6688666"/>
              <a:gd name="connsiteY23" fmla="*/ 2624668 h 6646336"/>
              <a:gd name="connsiteX24" fmla="*/ 0 w 6688666"/>
              <a:gd name="connsiteY24" fmla="*/ 1 h 6646336"/>
              <a:gd name="connsiteX25" fmla="*/ 1236133 w 6688666"/>
              <a:gd name="connsiteY25" fmla="*/ 1236135 h 6646336"/>
              <a:gd name="connsiteX26" fmla="*/ 0 w 6688666"/>
              <a:gd name="connsiteY26" fmla="*/ 2472267 h 6646336"/>
              <a:gd name="connsiteX27" fmla="*/ 2709332 w 6688666"/>
              <a:gd name="connsiteY27" fmla="*/ 0 h 6646336"/>
              <a:gd name="connsiteX28" fmla="*/ 3962399 w 6688666"/>
              <a:gd name="connsiteY28" fmla="*/ 1253067 h 6646336"/>
              <a:gd name="connsiteX29" fmla="*/ 2709332 w 6688666"/>
              <a:gd name="connsiteY29" fmla="*/ 2506134 h 6646336"/>
              <a:gd name="connsiteX30" fmla="*/ 1456265 w 6688666"/>
              <a:gd name="connsiteY30" fmla="*/ 1253067 h 6646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688666" h="6646336">
                <a:moveTo>
                  <a:pt x="4097865" y="4140202"/>
                </a:moveTo>
                <a:lnTo>
                  <a:pt x="5350932" y="5393269"/>
                </a:lnTo>
                <a:lnTo>
                  <a:pt x="4097865" y="6646336"/>
                </a:lnTo>
                <a:lnTo>
                  <a:pt x="2844798" y="5393269"/>
                </a:lnTo>
                <a:close/>
                <a:moveTo>
                  <a:pt x="1371598" y="4097870"/>
                </a:moveTo>
                <a:lnTo>
                  <a:pt x="2624665" y="5350937"/>
                </a:lnTo>
                <a:lnTo>
                  <a:pt x="1371598" y="6604004"/>
                </a:lnTo>
                <a:lnTo>
                  <a:pt x="118531" y="5350937"/>
                </a:lnTo>
                <a:close/>
                <a:moveTo>
                  <a:pt x="5435599" y="2760138"/>
                </a:moveTo>
                <a:lnTo>
                  <a:pt x="6688666" y="4013205"/>
                </a:lnTo>
                <a:lnTo>
                  <a:pt x="5435599" y="5266272"/>
                </a:lnTo>
                <a:lnTo>
                  <a:pt x="4182532" y="4013205"/>
                </a:lnTo>
                <a:close/>
                <a:moveTo>
                  <a:pt x="2726265" y="2760135"/>
                </a:moveTo>
                <a:lnTo>
                  <a:pt x="3979332" y="4013202"/>
                </a:lnTo>
                <a:lnTo>
                  <a:pt x="2726265" y="5266269"/>
                </a:lnTo>
                <a:lnTo>
                  <a:pt x="1473199" y="4013202"/>
                </a:lnTo>
                <a:close/>
                <a:moveTo>
                  <a:pt x="4063999" y="1380068"/>
                </a:moveTo>
                <a:lnTo>
                  <a:pt x="5317067" y="2633135"/>
                </a:lnTo>
                <a:lnTo>
                  <a:pt x="4063999" y="3886202"/>
                </a:lnTo>
                <a:lnTo>
                  <a:pt x="2810932" y="2633135"/>
                </a:lnTo>
                <a:close/>
                <a:moveTo>
                  <a:pt x="1354666" y="1371602"/>
                </a:moveTo>
                <a:lnTo>
                  <a:pt x="2607733" y="2624668"/>
                </a:lnTo>
                <a:lnTo>
                  <a:pt x="1354666" y="3877735"/>
                </a:lnTo>
                <a:lnTo>
                  <a:pt x="101599" y="2624668"/>
                </a:lnTo>
                <a:close/>
                <a:moveTo>
                  <a:pt x="0" y="1"/>
                </a:moveTo>
                <a:lnTo>
                  <a:pt x="1236133" y="1236135"/>
                </a:lnTo>
                <a:lnTo>
                  <a:pt x="0" y="2472267"/>
                </a:lnTo>
                <a:close/>
                <a:moveTo>
                  <a:pt x="2709332" y="0"/>
                </a:moveTo>
                <a:lnTo>
                  <a:pt x="3962399" y="1253067"/>
                </a:lnTo>
                <a:lnTo>
                  <a:pt x="2709332" y="2506134"/>
                </a:lnTo>
                <a:lnTo>
                  <a:pt x="1456265" y="12530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904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5506F6-9FAE-463F-BC2A-0C7FD25D9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E86597-0382-4B50-BE77-79DE5A77A5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8C9B3-6DCA-4F0B-9D60-379552B15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D40FD-ECB2-4562-BC62-DF7245E82FCC}" type="datetimeFigureOut">
              <a:rPr lang="en-US" smtClean="0"/>
              <a:pPr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FDD60F-3605-4212-B28D-201C2AD1C9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25E56-3A0F-4D8C-B9D6-0D17B687AF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CAA3C3-E23A-4D36-902E-AF3382A4AEF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452400-45E0-4333-B4E8-050778204DF9}"/>
              </a:ext>
            </a:extLst>
          </p:cNvPr>
          <p:cNvGrpSpPr/>
          <p:nvPr userDrawn="1"/>
        </p:nvGrpSpPr>
        <p:grpSpPr>
          <a:xfrm>
            <a:off x="-529" y="-297"/>
            <a:ext cx="12193057" cy="6858594"/>
            <a:chOff x="-529" y="-297"/>
            <a:chExt cx="12193057" cy="685859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921710C-1E00-4847-B799-195C058190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529" y="-297"/>
              <a:ext cx="12193057" cy="6858594"/>
            </a:xfrm>
            <a:prstGeom prst="rect">
              <a:avLst/>
            </a:prstGeom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B684A7B-1E9D-4712-B2EE-993AD5F9B11D}"/>
                </a:ext>
              </a:extLst>
            </p:cNvPr>
            <p:cNvSpPr/>
            <p:nvPr userDrawn="1"/>
          </p:nvSpPr>
          <p:spPr>
            <a:xfrm>
              <a:off x="297180" y="259080"/>
              <a:ext cx="11597640" cy="6339840"/>
            </a:xfrm>
            <a:prstGeom prst="roundRect">
              <a:avLst>
                <a:gd name="adj" fmla="val 280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7167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稻壳儿_刀客儿出品_3">
            <a:extLst>
              <a:ext uri="{FF2B5EF4-FFF2-40B4-BE49-F238E27FC236}">
                <a16:creationId xmlns:a16="http://schemas.microsoft.com/office/drawing/2014/main" id="{55D6C06E-9EB2-41C0-A054-A7025762E0DB}"/>
              </a:ext>
            </a:extLst>
          </p:cNvPr>
          <p:cNvSpPr/>
          <p:nvPr/>
        </p:nvSpPr>
        <p:spPr>
          <a:xfrm>
            <a:off x="5409302" y="5841969"/>
            <a:ext cx="1373401" cy="4001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17500" dist="101477" dir="2699999" rotWithShape="0">
              <a:scrgbClr r="0" g="0" b="0">
                <a:alpha val="15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稻壳儿_刀客儿出品_4">
            <a:extLst>
              <a:ext uri="{FF2B5EF4-FFF2-40B4-BE49-F238E27FC236}">
                <a16:creationId xmlns:a16="http://schemas.microsoft.com/office/drawing/2014/main" id="{4F714CEF-5B76-4C07-BA1B-1CE22B9D7F91}"/>
              </a:ext>
            </a:extLst>
          </p:cNvPr>
          <p:cNvSpPr txBox="1"/>
          <p:nvPr/>
        </p:nvSpPr>
        <p:spPr>
          <a:xfrm>
            <a:off x="5473399" y="5865415"/>
            <a:ext cx="1275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森焱创意</a:t>
            </a:r>
            <a:endParaRPr lang="en-US" sz="1600" dirty="0"/>
          </a:p>
        </p:txBody>
      </p:sp>
      <p:sp>
        <p:nvSpPr>
          <p:cNvPr id="12" name="Oval 2">
            <a:extLst>
              <a:ext uri="{FF2B5EF4-FFF2-40B4-BE49-F238E27FC236}">
                <a16:creationId xmlns:a16="http://schemas.microsoft.com/office/drawing/2014/main" id="{D2E9F738-61BE-4A6B-AE92-F57BF8EFF719}"/>
              </a:ext>
            </a:extLst>
          </p:cNvPr>
          <p:cNvSpPr/>
          <p:nvPr/>
        </p:nvSpPr>
        <p:spPr>
          <a:xfrm>
            <a:off x="2966946" y="2802766"/>
            <a:ext cx="1234716" cy="1249914"/>
          </a:xfrm>
          <a:prstGeom prst="ellipse">
            <a:avLst/>
          </a:prstGeom>
          <a:noFill/>
          <a:ln w="508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0E78DB4B-0B09-4DE9-B276-B503A42A1C18}"/>
              </a:ext>
            </a:extLst>
          </p:cNvPr>
          <p:cNvSpPr txBox="1"/>
          <p:nvPr/>
        </p:nvSpPr>
        <p:spPr>
          <a:xfrm>
            <a:off x="3053431" y="2949807"/>
            <a:ext cx="103025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 pitchFamily="2" charset="77"/>
                <a:ea typeface="Batang" panose="02030600000101010101" pitchFamily="18" charset="-127"/>
              </a:rPr>
              <a:t>M</a:t>
            </a:r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9FEBB4E0-AE5F-41AC-BFB1-C6A6909AD451}"/>
              </a:ext>
            </a:extLst>
          </p:cNvPr>
          <p:cNvSpPr txBox="1"/>
          <p:nvPr/>
        </p:nvSpPr>
        <p:spPr>
          <a:xfrm>
            <a:off x="4451960" y="3034294"/>
            <a:ext cx="4376003" cy="66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sz="4500" b="1" spc="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  <a:ea typeface="Baskerville SemiBold" panose="02020502070401020303" pitchFamily="18" charset="0"/>
              </a:rPr>
              <a:t>MORIMOTO</a:t>
            </a: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A66C8152-0A9B-44D4-BE55-A9F88579E8BF}"/>
              </a:ext>
            </a:extLst>
          </p:cNvPr>
          <p:cNvSpPr txBox="1"/>
          <p:nvPr/>
        </p:nvSpPr>
        <p:spPr>
          <a:xfrm flipH="1">
            <a:off x="5304010" y="3621900"/>
            <a:ext cx="3308844" cy="34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Template</a:t>
            </a:r>
          </a:p>
        </p:txBody>
      </p:sp>
    </p:spTree>
    <p:extLst>
      <p:ext uri="{BB962C8B-B14F-4D97-AF65-F5344CB8AC3E}">
        <p14:creationId xmlns:p14="http://schemas.microsoft.com/office/powerpoint/2010/main" val="396392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稻壳儿_刀客儿出品_1"/>
          <p:cNvSpPr>
            <a:spLocks noChangeShapeType="1"/>
          </p:cNvSpPr>
          <p:nvPr/>
        </p:nvSpPr>
        <p:spPr bwMode="auto">
          <a:xfrm flipV="1">
            <a:off x="1999989" y="4262604"/>
            <a:ext cx="0" cy="602399"/>
          </a:xfrm>
          <a:prstGeom prst="line">
            <a:avLst/>
          </a:prstGeom>
          <a:noFill/>
          <a:ln w="25400" cap="flat">
            <a:solidFill>
              <a:schemeClr val="tx1">
                <a:lumMod val="40000"/>
                <a:lumOff val="60000"/>
              </a:schemeClr>
            </a:solidFill>
            <a:prstDash val="sysDot"/>
            <a:miter lim="800000"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稻壳儿_刀客儿出品_2"/>
          <p:cNvSpPr>
            <a:spLocks noChangeShapeType="1"/>
          </p:cNvSpPr>
          <p:nvPr/>
        </p:nvSpPr>
        <p:spPr bwMode="auto">
          <a:xfrm flipV="1">
            <a:off x="4732055" y="4262604"/>
            <a:ext cx="0" cy="602399"/>
          </a:xfrm>
          <a:prstGeom prst="line">
            <a:avLst/>
          </a:prstGeom>
          <a:noFill/>
          <a:ln w="25400" cap="flat">
            <a:solidFill>
              <a:schemeClr val="tx1">
                <a:lumMod val="40000"/>
                <a:lumOff val="60000"/>
              </a:schemeClr>
            </a:solidFill>
            <a:prstDash val="sysDot"/>
            <a:miter lim="800000"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稻壳儿_刀客儿出品_3"/>
          <p:cNvSpPr>
            <a:spLocks noChangeShapeType="1"/>
          </p:cNvSpPr>
          <p:nvPr/>
        </p:nvSpPr>
        <p:spPr bwMode="auto">
          <a:xfrm flipV="1">
            <a:off x="7459945" y="4262604"/>
            <a:ext cx="0" cy="602399"/>
          </a:xfrm>
          <a:prstGeom prst="line">
            <a:avLst/>
          </a:prstGeom>
          <a:noFill/>
          <a:ln w="25400" cap="flat">
            <a:solidFill>
              <a:schemeClr val="tx1">
                <a:lumMod val="40000"/>
                <a:lumOff val="60000"/>
              </a:schemeClr>
            </a:solidFill>
            <a:prstDash val="sysDot"/>
            <a:miter lim="800000"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稻壳儿_刀客儿出品_4"/>
          <p:cNvSpPr>
            <a:spLocks noChangeShapeType="1"/>
          </p:cNvSpPr>
          <p:nvPr/>
        </p:nvSpPr>
        <p:spPr bwMode="auto">
          <a:xfrm flipV="1">
            <a:off x="10192011" y="4262604"/>
            <a:ext cx="0" cy="602399"/>
          </a:xfrm>
          <a:prstGeom prst="line">
            <a:avLst/>
          </a:prstGeom>
          <a:noFill/>
          <a:ln w="25400" cap="flat">
            <a:solidFill>
              <a:schemeClr val="tx1">
                <a:lumMod val="40000"/>
                <a:lumOff val="60000"/>
              </a:schemeClr>
            </a:solidFill>
            <a:prstDash val="sysDot"/>
            <a:miter lim="800000"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稻壳儿_刀客儿出品_5"/>
          <p:cNvSpPr>
            <a:spLocks/>
          </p:cNvSpPr>
          <p:nvPr/>
        </p:nvSpPr>
        <p:spPr bwMode="auto">
          <a:xfrm>
            <a:off x="0" y="4862189"/>
            <a:ext cx="3999977" cy="1995811"/>
          </a:xfrm>
          <a:custGeom>
            <a:avLst/>
            <a:gdLst>
              <a:gd name="T0" fmla="*/ 840 w 1680"/>
              <a:gd name="T1" fmla="*/ 0 h 840"/>
              <a:gd name="T2" fmla="*/ 0 w 1680"/>
              <a:gd name="T3" fmla="*/ 840 h 840"/>
              <a:gd name="T4" fmla="*/ 1680 w 1680"/>
              <a:gd name="T5" fmla="*/ 840 h 840"/>
              <a:gd name="T6" fmla="*/ 840 w 1680"/>
              <a:gd name="T7" fmla="*/ 0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80" h="840">
                <a:moveTo>
                  <a:pt x="840" y="0"/>
                </a:moveTo>
                <a:cubicBezTo>
                  <a:pt x="377" y="0"/>
                  <a:pt x="0" y="376"/>
                  <a:pt x="0" y="840"/>
                </a:cubicBezTo>
                <a:cubicBezTo>
                  <a:pt x="1680" y="840"/>
                  <a:pt x="1680" y="840"/>
                  <a:pt x="1680" y="840"/>
                </a:cubicBezTo>
                <a:cubicBezTo>
                  <a:pt x="1680" y="376"/>
                  <a:pt x="1304" y="0"/>
                  <a:pt x="840" y="0"/>
                </a:cubicBezTo>
                <a:close/>
              </a:path>
            </a:pathLst>
          </a:custGeom>
          <a:solidFill>
            <a:schemeClr val="accent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稻壳儿_刀客儿出品_6"/>
          <p:cNvSpPr>
            <a:spLocks/>
          </p:cNvSpPr>
          <p:nvPr/>
        </p:nvSpPr>
        <p:spPr bwMode="auto">
          <a:xfrm>
            <a:off x="2730673" y="4862189"/>
            <a:ext cx="4001370" cy="1995811"/>
          </a:xfrm>
          <a:custGeom>
            <a:avLst/>
            <a:gdLst>
              <a:gd name="T0" fmla="*/ 840 w 1680"/>
              <a:gd name="T1" fmla="*/ 0 h 840"/>
              <a:gd name="T2" fmla="*/ 0 w 1680"/>
              <a:gd name="T3" fmla="*/ 840 h 840"/>
              <a:gd name="T4" fmla="*/ 1680 w 1680"/>
              <a:gd name="T5" fmla="*/ 840 h 840"/>
              <a:gd name="T6" fmla="*/ 840 w 1680"/>
              <a:gd name="T7" fmla="*/ 0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80" h="840">
                <a:moveTo>
                  <a:pt x="840" y="0"/>
                </a:moveTo>
                <a:cubicBezTo>
                  <a:pt x="376" y="0"/>
                  <a:pt x="0" y="376"/>
                  <a:pt x="0" y="840"/>
                </a:cubicBezTo>
                <a:cubicBezTo>
                  <a:pt x="1680" y="840"/>
                  <a:pt x="1680" y="840"/>
                  <a:pt x="1680" y="840"/>
                </a:cubicBezTo>
                <a:cubicBezTo>
                  <a:pt x="1680" y="376"/>
                  <a:pt x="1304" y="0"/>
                  <a:pt x="840" y="0"/>
                </a:cubicBez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  <a:effectLst>
            <a:outerShdw blurRad="50800" dist="38100" dir="10800000" sx="101000" sy="101000" algn="r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稻壳儿_刀客儿出品_7"/>
          <p:cNvSpPr>
            <a:spLocks/>
          </p:cNvSpPr>
          <p:nvPr/>
        </p:nvSpPr>
        <p:spPr bwMode="auto">
          <a:xfrm>
            <a:off x="5462740" y="4862189"/>
            <a:ext cx="3998586" cy="1995811"/>
          </a:xfrm>
          <a:custGeom>
            <a:avLst/>
            <a:gdLst>
              <a:gd name="T0" fmla="*/ 839 w 1679"/>
              <a:gd name="T1" fmla="*/ 0 h 840"/>
              <a:gd name="T2" fmla="*/ 0 w 1679"/>
              <a:gd name="T3" fmla="*/ 840 h 840"/>
              <a:gd name="T4" fmla="*/ 1679 w 1679"/>
              <a:gd name="T5" fmla="*/ 840 h 840"/>
              <a:gd name="T6" fmla="*/ 839 w 1679"/>
              <a:gd name="T7" fmla="*/ 0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79" h="840">
                <a:moveTo>
                  <a:pt x="839" y="0"/>
                </a:moveTo>
                <a:cubicBezTo>
                  <a:pt x="376" y="0"/>
                  <a:pt x="0" y="376"/>
                  <a:pt x="0" y="840"/>
                </a:cubicBezTo>
                <a:cubicBezTo>
                  <a:pt x="1679" y="840"/>
                  <a:pt x="1679" y="840"/>
                  <a:pt x="1679" y="840"/>
                </a:cubicBezTo>
                <a:cubicBezTo>
                  <a:pt x="1679" y="376"/>
                  <a:pt x="1303" y="0"/>
                  <a:pt x="839" y="0"/>
                </a:cubicBezTo>
                <a:close/>
              </a:path>
            </a:pathLst>
          </a:custGeom>
          <a:solidFill>
            <a:schemeClr val="accent3"/>
          </a:solidFill>
          <a:ln w="3175" cap="flat">
            <a:noFill/>
            <a:prstDash val="solid"/>
            <a:miter lim="800000"/>
            <a:headEnd/>
            <a:tailEnd/>
          </a:ln>
          <a:effectLst>
            <a:outerShdw blurRad="50800" dist="38100" dir="10800000" sx="101000" sy="101000" algn="r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稻壳儿_刀客儿出品_8"/>
          <p:cNvSpPr>
            <a:spLocks/>
          </p:cNvSpPr>
          <p:nvPr/>
        </p:nvSpPr>
        <p:spPr bwMode="auto">
          <a:xfrm>
            <a:off x="8192022" y="4862189"/>
            <a:ext cx="3999977" cy="1995811"/>
          </a:xfrm>
          <a:custGeom>
            <a:avLst/>
            <a:gdLst>
              <a:gd name="T0" fmla="*/ 840 w 1680"/>
              <a:gd name="T1" fmla="*/ 0 h 840"/>
              <a:gd name="T2" fmla="*/ 0 w 1680"/>
              <a:gd name="T3" fmla="*/ 840 h 840"/>
              <a:gd name="T4" fmla="*/ 1680 w 1680"/>
              <a:gd name="T5" fmla="*/ 840 h 840"/>
              <a:gd name="T6" fmla="*/ 840 w 1680"/>
              <a:gd name="T7" fmla="*/ 0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80" h="840">
                <a:moveTo>
                  <a:pt x="840" y="0"/>
                </a:moveTo>
                <a:cubicBezTo>
                  <a:pt x="376" y="0"/>
                  <a:pt x="0" y="376"/>
                  <a:pt x="0" y="840"/>
                </a:cubicBezTo>
                <a:cubicBezTo>
                  <a:pt x="1680" y="840"/>
                  <a:pt x="1680" y="840"/>
                  <a:pt x="1680" y="840"/>
                </a:cubicBezTo>
                <a:cubicBezTo>
                  <a:pt x="1680" y="376"/>
                  <a:pt x="1304" y="0"/>
                  <a:pt x="840" y="0"/>
                </a:cubicBezTo>
                <a:close/>
              </a:path>
            </a:pathLst>
          </a:custGeom>
          <a:solidFill>
            <a:schemeClr val="accent4"/>
          </a:solidFill>
          <a:ln w="3175" cap="flat">
            <a:noFill/>
            <a:prstDash val="solid"/>
            <a:miter lim="800000"/>
            <a:headEnd/>
            <a:tailEnd/>
          </a:ln>
          <a:effectLst>
            <a:outerShdw blurRad="50800" dist="38100" dir="10800000" sx="101000" sy="101000" algn="r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稻壳儿_刀客儿出品_9"/>
          <p:cNvSpPr txBox="1"/>
          <p:nvPr/>
        </p:nvSpPr>
        <p:spPr>
          <a:xfrm>
            <a:off x="1569273" y="5735647"/>
            <a:ext cx="861432" cy="463846"/>
          </a:xfrm>
          <a:prstGeom prst="rect">
            <a:avLst/>
          </a:prstGeom>
          <a:noFill/>
          <a:effectLst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2016</a:t>
            </a:r>
          </a:p>
        </p:txBody>
      </p:sp>
      <p:sp>
        <p:nvSpPr>
          <p:cNvPr id="76" name="稻壳儿_刀客儿出品_10"/>
          <p:cNvSpPr txBox="1"/>
          <p:nvPr/>
        </p:nvSpPr>
        <p:spPr>
          <a:xfrm>
            <a:off x="4300643" y="5735649"/>
            <a:ext cx="861432" cy="463846"/>
          </a:xfrm>
          <a:prstGeom prst="rect">
            <a:avLst/>
          </a:prstGeom>
          <a:noFill/>
          <a:effectLst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2017</a:t>
            </a:r>
          </a:p>
        </p:txBody>
      </p:sp>
      <p:sp>
        <p:nvSpPr>
          <p:cNvPr id="77" name="稻壳儿_刀客儿出品_11"/>
          <p:cNvSpPr txBox="1"/>
          <p:nvPr/>
        </p:nvSpPr>
        <p:spPr>
          <a:xfrm>
            <a:off x="7031315" y="5735652"/>
            <a:ext cx="861432" cy="463846"/>
          </a:xfrm>
          <a:prstGeom prst="rect">
            <a:avLst/>
          </a:prstGeom>
          <a:noFill/>
          <a:effectLst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2018</a:t>
            </a:r>
          </a:p>
        </p:txBody>
      </p:sp>
      <p:sp>
        <p:nvSpPr>
          <p:cNvPr id="78" name="稻壳儿_刀客儿出品_12"/>
          <p:cNvSpPr txBox="1"/>
          <p:nvPr/>
        </p:nvSpPr>
        <p:spPr>
          <a:xfrm>
            <a:off x="9761296" y="5735650"/>
            <a:ext cx="861432" cy="463846"/>
          </a:xfrm>
          <a:prstGeom prst="rect">
            <a:avLst/>
          </a:prstGeom>
          <a:noFill/>
          <a:effectLst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2019</a:t>
            </a:r>
          </a:p>
        </p:txBody>
      </p:sp>
      <p:sp>
        <p:nvSpPr>
          <p:cNvPr id="79" name="稻壳儿_刀客儿出品_13"/>
          <p:cNvSpPr txBox="1"/>
          <p:nvPr/>
        </p:nvSpPr>
        <p:spPr>
          <a:xfrm>
            <a:off x="1105280" y="3086412"/>
            <a:ext cx="1789421" cy="33855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Write Something</a:t>
            </a:r>
          </a:p>
        </p:txBody>
      </p:sp>
      <p:sp>
        <p:nvSpPr>
          <p:cNvPr id="80" name="稻壳儿_刀客儿出品_14"/>
          <p:cNvSpPr txBox="1"/>
          <p:nvPr/>
        </p:nvSpPr>
        <p:spPr>
          <a:xfrm>
            <a:off x="820614" y="3434797"/>
            <a:ext cx="2358749" cy="498598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Sed perspiciatis unde omnis iste voluptatem fringilla.</a:t>
            </a:r>
          </a:p>
        </p:txBody>
      </p:sp>
      <p:sp>
        <p:nvSpPr>
          <p:cNvPr id="81" name="稻壳儿_刀客儿出品_15"/>
          <p:cNvSpPr txBox="1"/>
          <p:nvPr/>
        </p:nvSpPr>
        <p:spPr>
          <a:xfrm>
            <a:off x="3837344" y="3086412"/>
            <a:ext cx="1789421" cy="33855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Write Something</a:t>
            </a:r>
          </a:p>
        </p:txBody>
      </p:sp>
      <p:sp>
        <p:nvSpPr>
          <p:cNvPr id="82" name="稻壳儿_刀客儿出品_16"/>
          <p:cNvSpPr txBox="1"/>
          <p:nvPr/>
        </p:nvSpPr>
        <p:spPr>
          <a:xfrm>
            <a:off x="3552680" y="3434797"/>
            <a:ext cx="2358749" cy="498598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Sed perspiciatis unde omnis iste voluptatem fringilla.</a:t>
            </a:r>
          </a:p>
        </p:txBody>
      </p:sp>
      <p:sp>
        <p:nvSpPr>
          <p:cNvPr id="83" name="稻壳儿_刀客儿出品_17"/>
          <p:cNvSpPr txBox="1"/>
          <p:nvPr/>
        </p:nvSpPr>
        <p:spPr>
          <a:xfrm>
            <a:off x="6569410" y="3086412"/>
            <a:ext cx="1789421" cy="33855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Write Something</a:t>
            </a:r>
          </a:p>
        </p:txBody>
      </p:sp>
      <p:sp>
        <p:nvSpPr>
          <p:cNvPr id="84" name="稻壳儿_刀客儿出品_18"/>
          <p:cNvSpPr txBox="1"/>
          <p:nvPr/>
        </p:nvSpPr>
        <p:spPr>
          <a:xfrm>
            <a:off x="6284746" y="3434797"/>
            <a:ext cx="2358749" cy="498598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Sed perspiciatis unde omnis iste voluptatem fringilla.</a:t>
            </a:r>
          </a:p>
        </p:txBody>
      </p:sp>
      <p:sp>
        <p:nvSpPr>
          <p:cNvPr id="85" name="稻壳儿_刀客儿出品_19"/>
          <p:cNvSpPr txBox="1"/>
          <p:nvPr/>
        </p:nvSpPr>
        <p:spPr>
          <a:xfrm>
            <a:off x="9297300" y="3086412"/>
            <a:ext cx="1789421" cy="33855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Write Something</a:t>
            </a:r>
          </a:p>
        </p:txBody>
      </p:sp>
      <p:sp>
        <p:nvSpPr>
          <p:cNvPr id="88" name="稻壳儿_刀客儿出品_20"/>
          <p:cNvSpPr txBox="1"/>
          <p:nvPr/>
        </p:nvSpPr>
        <p:spPr>
          <a:xfrm>
            <a:off x="9012636" y="3434797"/>
            <a:ext cx="2358749" cy="498598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Sed perspiciatis unde omnis iste voluptatem fringilla.</a:t>
            </a:r>
          </a:p>
        </p:txBody>
      </p:sp>
      <p:sp>
        <p:nvSpPr>
          <p:cNvPr id="90" name="稻壳儿_刀客儿出品_21"/>
          <p:cNvSpPr>
            <a:spLocks noChangeAspect="1"/>
          </p:cNvSpPr>
          <p:nvPr/>
        </p:nvSpPr>
        <p:spPr>
          <a:xfrm>
            <a:off x="1559001" y="2017398"/>
            <a:ext cx="881974" cy="88246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24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91" name="稻壳儿_刀客儿出品_22"/>
          <p:cNvSpPr>
            <a:spLocks noChangeAspect="1"/>
          </p:cNvSpPr>
          <p:nvPr/>
        </p:nvSpPr>
        <p:spPr>
          <a:xfrm>
            <a:off x="4291067" y="2017398"/>
            <a:ext cx="881974" cy="88246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24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93" name="稻壳儿_刀客儿出品_23"/>
          <p:cNvSpPr>
            <a:spLocks noChangeAspect="1"/>
          </p:cNvSpPr>
          <p:nvPr/>
        </p:nvSpPr>
        <p:spPr>
          <a:xfrm>
            <a:off x="7023133" y="2017398"/>
            <a:ext cx="881974" cy="88246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24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94" name="稻壳儿_刀客儿出品_24"/>
          <p:cNvSpPr>
            <a:spLocks noChangeAspect="1"/>
          </p:cNvSpPr>
          <p:nvPr/>
        </p:nvSpPr>
        <p:spPr>
          <a:xfrm>
            <a:off x="9751023" y="2017398"/>
            <a:ext cx="881974" cy="88246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24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51" name="稻壳儿_刀客儿出品_25"/>
          <p:cNvSpPr>
            <a:spLocks noEditPoints="1"/>
          </p:cNvSpPr>
          <p:nvPr/>
        </p:nvSpPr>
        <p:spPr bwMode="auto">
          <a:xfrm>
            <a:off x="1823621" y="2320430"/>
            <a:ext cx="369349" cy="292376"/>
          </a:xfrm>
          <a:custGeom>
            <a:avLst/>
            <a:gdLst>
              <a:gd name="T0" fmla="*/ 2455 w 3573"/>
              <a:gd name="T1" fmla="*/ 579 h 2827"/>
              <a:gd name="T2" fmla="*/ 2600 w 3573"/>
              <a:gd name="T3" fmla="*/ 760 h 2827"/>
              <a:gd name="T4" fmla="*/ 2739 w 3573"/>
              <a:gd name="T5" fmla="*/ 1081 h 2827"/>
              <a:gd name="T6" fmla="*/ 2787 w 3573"/>
              <a:gd name="T7" fmla="*/ 1432 h 2827"/>
              <a:gd name="T8" fmla="*/ 2745 w 3573"/>
              <a:gd name="T9" fmla="*/ 1761 h 2827"/>
              <a:gd name="T10" fmla="*/ 2621 w 3573"/>
              <a:gd name="T11" fmla="*/ 2067 h 2827"/>
              <a:gd name="T12" fmla="*/ 2489 w 3573"/>
              <a:gd name="T13" fmla="*/ 2244 h 2827"/>
              <a:gd name="T14" fmla="*/ 2399 w 3573"/>
              <a:gd name="T15" fmla="*/ 2271 h 2827"/>
              <a:gd name="T16" fmla="*/ 2304 w 3573"/>
              <a:gd name="T17" fmla="*/ 2241 h 2827"/>
              <a:gd name="T18" fmla="*/ 2230 w 3573"/>
              <a:gd name="T19" fmla="*/ 2155 h 2827"/>
              <a:gd name="T20" fmla="*/ 2221 w 3573"/>
              <a:gd name="T21" fmla="*/ 2044 h 2827"/>
              <a:gd name="T22" fmla="*/ 2327 w 3573"/>
              <a:gd name="T23" fmla="*/ 1864 h 2827"/>
              <a:gd name="T24" fmla="*/ 2421 w 3573"/>
              <a:gd name="T25" fmla="*/ 1582 h 2827"/>
              <a:gd name="T26" fmla="*/ 2422 w 3573"/>
              <a:gd name="T27" fmla="*/ 1289 h 2827"/>
              <a:gd name="T28" fmla="*/ 2338 w 3573"/>
              <a:gd name="T29" fmla="*/ 1020 h 2827"/>
              <a:gd name="T30" fmla="*/ 2205 w 3573"/>
              <a:gd name="T31" fmla="*/ 815 h 2827"/>
              <a:gd name="T32" fmla="*/ 2191 w 3573"/>
              <a:gd name="T33" fmla="*/ 701 h 2827"/>
              <a:gd name="T34" fmla="*/ 2255 w 3573"/>
              <a:gd name="T35" fmla="*/ 602 h 2827"/>
              <a:gd name="T36" fmla="*/ 2350 w 3573"/>
              <a:gd name="T37" fmla="*/ 557 h 2827"/>
              <a:gd name="T38" fmla="*/ 1694 w 3573"/>
              <a:gd name="T39" fmla="*/ 195 h 2827"/>
              <a:gd name="T40" fmla="*/ 1776 w 3573"/>
              <a:gd name="T41" fmla="*/ 282 h 2827"/>
              <a:gd name="T42" fmla="*/ 1785 w 3573"/>
              <a:gd name="T43" fmla="*/ 2553 h 2827"/>
              <a:gd name="T44" fmla="*/ 1720 w 3573"/>
              <a:gd name="T45" fmla="*/ 2653 h 2827"/>
              <a:gd name="T46" fmla="*/ 1625 w 3573"/>
              <a:gd name="T47" fmla="*/ 2685 h 2827"/>
              <a:gd name="T48" fmla="*/ 1522 w 3573"/>
              <a:gd name="T49" fmla="*/ 2647 h 2827"/>
              <a:gd name="T50" fmla="*/ 99 w 3573"/>
              <a:gd name="T51" fmla="*/ 1903 h 2827"/>
              <a:gd name="T52" fmla="*/ 13 w 3573"/>
              <a:gd name="T53" fmla="*/ 1817 h 2827"/>
              <a:gd name="T54" fmla="*/ 3 w 3573"/>
              <a:gd name="T55" fmla="*/ 1078 h 2827"/>
              <a:gd name="T56" fmla="*/ 72 w 3573"/>
              <a:gd name="T57" fmla="*/ 976 h 2827"/>
              <a:gd name="T58" fmla="*/ 635 w 3573"/>
              <a:gd name="T59" fmla="*/ 949 h 2827"/>
              <a:gd name="T60" fmla="*/ 1605 w 3573"/>
              <a:gd name="T61" fmla="*/ 181 h 2827"/>
              <a:gd name="T62" fmla="*/ 2983 w 3573"/>
              <a:gd name="T63" fmla="*/ 11 h 2827"/>
              <a:gd name="T64" fmla="*/ 3118 w 3573"/>
              <a:gd name="T65" fmla="*/ 138 h 2827"/>
              <a:gd name="T66" fmla="*/ 3350 w 3573"/>
              <a:gd name="T67" fmla="*/ 499 h 2827"/>
              <a:gd name="T68" fmla="*/ 3503 w 3573"/>
              <a:gd name="T69" fmla="*/ 899 h 2827"/>
              <a:gd name="T70" fmla="*/ 3569 w 3573"/>
              <a:gd name="T71" fmla="*/ 1324 h 2827"/>
              <a:gd name="T72" fmla="*/ 3545 w 3573"/>
              <a:gd name="T73" fmla="*/ 1768 h 2827"/>
              <a:gd name="T74" fmla="*/ 3427 w 3573"/>
              <a:gd name="T75" fmla="*/ 2196 h 2827"/>
              <a:gd name="T76" fmla="*/ 3218 w 3573"/>
              <a:gd name="T77" fmla="*/ 2590 h 2827"/>
              <a:gd name="T78" fmla="*/ 3040 w 3573"/>
              <a:gd name="T79" fmla="*/ 2804 h 2827"/>
              <a:gd name="T80" fmla="*/ 2957 w 3573"/>
              <a:gd name="T81" fmla="*/ 2827 h 2827"/>
              <a:gd name="T82" fmla="*/ 2863 w 3573"/>
              <a:gd name="T83" fmla="*/ 2797 h 2827"/>
              <a:gd name="T84" fmla="*/ 2787 w 3573"/>
              <a:gd name="T85" fmla="*/ 2709 h 2827"/>
              <a:gd name="T86" fmla="*/ 2783 w 3573"/>
              <a:gd name="T87" fmla="*/ 2594 h 2827"/>
              <a:gd name="T88" fmla="*/ 2933 w 3573"/>
              <a:gd name="T89" fmla="*/ 2378 h 2827"/>
              <a:gd name="T90" fmla="*/ 3113 w 3573"/>
              <a:gd name="T91" fmla="*/ 2022 h 2827"/>
              <a:gd name="T92" fmla="*/ 3206 w 3573"/>
              <a:gd name="T93" fmla="*/ 1633 h 2827"/>
              <a:gd name="T94" fmla="*/ 3207 w 3573"/>
              <a:gd name="T95" fmla="*/ 1239 h 2827"/>
              <a:gd name="T96" fmla="*/ 3122 w 3573"/>
              <a:gd name="T97" fmla="*/ 866 h 2827"/>
              <a:gd name="T98" fmla="*/ 2957 w 3573"/>
              <a:gd name="T99" fmla="*/ 522 h 2827"/>
              <a:gd name="T100" fmla="*/ 2767 w 3573"/>
              <a:gd name="T101" fmla="*/ 269 h 2827"/>
              <a:gd name="T102" fmla="*/ 2744 w 3573"/>
              <a:gd name="T103" fmla="*/ 165 h 2827"/>
              <a:gd name="T104" fmla="*/ 2791 w 3573"/>
              <a:gd name="T105" fmla="*/ 70 h 2827"/>
              <a:gd name="T106" fmla="*/ 2878 w 3573"/>
              <a:gd name="T107" fmla="*/ 8 h 2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573" h="2827">
                <a:moveTo>
                  <a:pt x="2378" y="555"/>
                </a:moveTo>
                <a:lnTo>
                  <a:pt x="2404" y="559"/>
                </a:lnTo>
                <a:lnTo>
                  <a:pt x="2431" y="567"/>
                </a:lnTo>
                <a:lnTo>
                  <a:pt x="2455" y="579"/>
                </a:lnTo>
                <a:lnTo>
                  <a:pt x="2476" y="595"/>
                </a:lnTo>
                <a:lnTo>
                  <a:pt x="2495" y="614"/>
                </a:lnTo>
                <a:lnTo>
                  <a:pt x="2551" y="686"/>
                </a:lnTo>
                <a:lnTo>
                  <a:pt x="2600" y="760"/>
                </a:lnTo>
                <a:lnTo>
                  <a:pt x="2643" y="837"/>
                </a:lnTo>
                <a:lnTo>
                  <a:pt x="2680" y="916"/>
                </a:lnTo>
                <a:lnTo>
                  <a:pt x="2713" y="998"/>
                </a:lnTo>
                <a:lnTo>
                  <a:pt x="2739" y="1081"/>
                </a:lnTo>
                <a:lnTo>
                  <a:pt x="2761" y="1166"/>
                </a:lnTo>
                <a:lnTo>
                  <a:pt x="2775" y="1253"/>
                </a:lnTo>
                <a:lnTo>
                  <a:pt x="2784" y="1342"/>
                </a:lnTo>
                <a:lnTo>
                  <a:pt x="2787" y="1432"/>
                </a:lnTo>
                <a:lnTo>
                  <a:pt x="2785" y="1516"/>
                </a:lnTo>
                <a:lnTo>
                  <a:pt x="2776" y="1598"/>
                </a:lnTo>
                <a:lnTo>
                  <a:pt x="2763" y="1681"/>
                </a:lnTo>
                <a:lnTo>
                  <a:pt x="2745" y="1761"/>
                </a:lnTo>
                <a:lnTo>
                  <a:pt x="2722" y="1840"/>
                </a:lnTo>
                <a:lnTo>
                  <a:pt x="2693" y="1918"/>
                </a:lnTo>
                <a:lnTo>
                  <a:pt x="2660" y="1993"/>
                </a:lnTo>
                <a:lnTo>
                  <a:pt x="2621" y="2067"/>
                </a:lnTo>
                <a:lnTo>
                  <a:pt x="2578" y="2137"/>
                </a:lnTo>
                <a:lnTo>
                  <a:pt x="2529" y="2206"/>
                </a:lnTo>
                <a:lnTo>
                  <a:pt x="2510" y="2226"/>
                </a:lnTo>
                <a:lnTo>
                  <a:pt x="2489" y="2244"/>
                </a:lnTo>
                <a:lnTo>
                  <a:pt x="2464" y="2257"/>
                </a:lnTo>
                <a:lnTo>
                  <a:pt x="2438" y="2267"/>
                </a:lnTo>
                <a:lnTo>
                  <a:pt x="2411" y="2271"/>
                </a:lnTo>
                <a:lnTo>
                  <a:pt x="2399" y="2271"/>
                </a:lnTo>
                <a:lnTo>
                  <a:pt x="2374" y="2269"/>
                </a:lnTo>
                <a:lnTo>
                  <a:pt x="2349" y="2263"/>
                </a:lnTo>
                <a:lnTo>
                  <a:pt x="2326" y="2254"/>
                </a:lnTo>
                <a:lnTo>
                  <a:pt x="2304" y="2241"/>
                </a:lnTo>
                <a:lnTo>
                  <a:pt x="2284" y="2224"/>
                </a:lnTo>
                <a:lnTo>
                  <a:pt x="2263" y="2202"/>
                </a:lnTo>
                <a:lnTo>
                  <a:pt x="2244" y="2180"/>
                </a:lnTo>
                <a:lnTo>
                  <a:pt x="2230" y="2155"/>
                </a:lnTo>
                <a:lnTo>
                  <a:pt x="2220" y="2128"/>
                </a:lnTo>
                <a:lnTo>
                  <a:pt x="2216" y="2099"/>
                </a:lnTo>
                <a:lnTo>
                  <a:pt x="2216" y="2071"/>
                </a:lnTo>
                <a:lnTo>
                  <a:pt x="2221" y="2044"/>
                </a:lnTo>
                <a:lnTo>
                  <a:pt x="2232" y="2017"/>
                </a:lnTo>
                <a:lnTo>
                  <a:pt x="2247" y="1992"/>
                </a:lnTo>
                <a:lnTo>
                  <a:pt x="2290" y="1929"/>
                </a:lnTo>
                <a:lnTo>
                  <a:pt x="2327" y="1864"/>
                </a:lnTo>
                <a:lnTo>
                  <a:pt x="2360" y="1796"/>
                </a:lnTo>
                <a:lnTo>
                  <a:pt x="2386" y="1727"/>
                </a:lnTo>
                <a:lnTo>
                  <a:pt x="2407" y="1655"/>
                </a:lnTo>
                <a:lnTo>
                  <a:pt x="2421" y="1582"/>
                </a:lnTo>
                <a:lnTo>
                  <a:pt x="2429" y="1507"/>
                </a:lnTo>
                <a:lnTo>
                  <a:pt x="2433" y="1432"/>
                </a:lnTo>
                <a:lnTo>
                  <a:pt x="2431" y="1359"/>
                </a:lnTo>
                <a:lnTo>
                  <a:pt x="2422" y="1289"/>
                </a:lnTo>
                <a:lnTo>
                  <a:pt x="2409" y="1219"/>
                </a:lnTo>
                <a:lnTo>
                  <a:pt x="2390" y="1151"/>
                </a:lnTo>
                <a:lnTo>
                  <a:pt x="2366" y="1085"/>
                </a:lnTo>
                <a:lnTo>
                  <a:pt x="2338" y="1020"/>
                </a:lnTo>
                <a:lnTo>
                  <a:pt x="2304" y="957"/>
                </a:lnTo>
                <a:lnTo>
                  <a:pt x="2266" y="898"/>
                </a:lnTo>
                <a:lnTo>
                  <a:pt x="2222" y="840"/>
                </a:lnTo>
                <a:lnTo>
                  <a:pt x="2205" y="815"/>
                </a:lnTo>
                <a:lnTo>
                  <a:pt x="2194" y="788"/>
                </a:lnTo>
                <a:lnTo>
                  <a:pt x="2187" y="759"/>
                </a:lnTo>
                <a:lnTo>
                  <a:pt x="2186" y="730"/>
                </a:lnTo>
                <a:lnTo>
                  <a:pt x="2191" y="701"/>
                </a:lnTo>
                <a:lnTo>
                  <a:pt x="2199" y="674"/>
                </a:lnTo>
                <a:lnTo>
                  <a:pt x="2213" y="648"/>
                </a:lnTo>
                <a:lnTo>
                  <a:pt x="2233" y="624"/>
                </a:lnTo>
                <a:lnTo>
                  <a:pt x="2255" y="602"/>
                </a:lnTo>
                <a:lnTo>
                  <a:pt x="2276" y="585"/>
                </a:lnTo>
                <a:lnTo>
                  <a:pt x="2299" y="571"/>
                </a:lnTo>
                <a:lnTo>
                  <a:pt x="2324" y="562"/>
                </a:lnTo>
                <a:lnTo>
                  <a:pt x="2350" y="557"/>
                </a:lnTo>
                <a:lnTo>
                  <a:pt x="2378" y="555"/>
                </a:lnTo>
                <a:close/>
                <a:moveTo>
                  <a:pt x="1635" y="180"/>
                </a:moveTo>
                <a:lnTo>
                  <a:pt x="1665" y="184"/>
                </a:lnTo>
                <a:lnTo>
                  <a:pt x="1694" y="195"/>
                </a:lnTo>
                <a:lnTo>
                  <a:pt x="1720" y="210"/>
                </a:lnTo>
                <a:lnTo>
                  <a:pt x="1743" y="231"/>
                </a:lnTo>
                <a:lnTo>
                  <a:pt x="1762" y="255"/>
                </a:lnTo>
                <a:lnTo>
                  <a:pt x="1776" y="282"/>
                </a:lnTo>
                <a:lnTo>
                  <a:pt x="1785" y="310"/>
                </a:lnTo>
                <a:lnTo>
                  <a:pt x="1787" y="341"/>
                </a:lnTo>
                <a:lnTo>
                  <a:pt x="1787" y="2523"/>
                </a:lnTo>
                <a:lnTo>
                  <a:pt x="1785" y="2553"/>
                </a:lnTo>
                <a:lnTo>
                  <a:pt x="1776" y="2583"/>
                </a:lnTo>
                <a:lnTo>
                  <a:pt x="1762" y="2610"/>
                </a:lnTo>
                <a:lnTo>
                  <a:pt x="1743" y="2634"/>
                </a:lnTo>
                <a:lnTo>
                  <a:pt x="1720" y="2653"/>
                </a:lnTo>
                <a:lnTo>
                  <a:pt x="1694" y="2670"/>
                </a:lnTo>
                <a:lnTo>
                  <a:pt x="1671" y="2678"/>
                </a:lnTo>
                <a:lnTo>
                  <a:pt x="1648" y="2683"/>
                </a:lnTo>
                <a:lnTo>
                  <a:pt x="1625" y="2685"/>
                </a:lnTo>
                <a:lnTo>
                  <a:pt x="1597" y="2683"/>
                </a:lnTo>
                <a:lnTo>
                  <a:pt x="1571" y="2675"/>
                </a:lnTo>
                <a:lnTo>
                  <a:pt x="1545" y="2663"/>
                </a:lnTo>
                <a:lnTo>
                  <a:pt x="1522" y="2647"/>
                </a:lnTo>
                <a:lnTo>
                  <a:pt x="635" y="1916"/>
                </a:lnTo>
                <a:lnTo>
                  <a:pt x="163" y="1916"/>
                </a:lnTo>
                <a:lnTo>
                  <a:pt x="130" y="1912"/>
                </a:lnTo>
                <a:lnTo>
                  <a:pt x="99" y="1903"/>
                </a:lnTo>
                <a:lnTo>
                  <a:pt x="72" y="1887"/>
                </a:lnTo>
                <a:lnTo>
                  <a:pt x="48" y="1868"/>
                </a:lnTo>
                <a:lnTo>
                  <a:pt x="27" y="1844"/>
                </a:lnTo>
                <a:lnTo>
                  <a:pt x="13" y="1817"/>
                </a:lnTo>
                <a:lnTo>
                  <a:pt x="3" y="1786"/>
                </a:lnTo>
                <a:lnTo>
                  <a:pt x="0" y="1754"/>
                </a:lnTo>
                <a:lnTo>
                  <a:pt x="0" y="1111"/>
                </a:lnTo>
                <a:lnTo>
                  <a:pt x="3" y="1078"/>
                </a:lnTo>
                <a:lnTo>
                  <a:pt x="13" y="1048"/>
                </a:lnTo>
                <a:lnTo>
                  <a:pt x="27" y="1019"/>
                </a:lnTo>
                <a:lnTo>
                  <a:pt x="48" y="995"/>
                </a:lnTo>
                <a:lnTo>
                  <a:pt x="72" y="976"/>
                </a:lnTo>
                <a:lnTo>
                  <a:pt x="99" y="961"/>
                </a:lnTo>
                <a:lnTo>
                  <a:pt x="130" y="952"/>
                </a:lnTo>
                <a:lnTo>
                  <a:pt x="163" y="949"/>
                </a:lnTo>
                <a:lnTo>
                  <a:pt x="635" y="949"/>
                </a:lnTo>
                <a:lnTo>
                  <a:pt x="1522" y="216"/>
                </a:lnTo>
                <a:lnTo>
                  <a:pt x="1547" y="199"/>
                </a:lnTo>
                <a:lnTo>
                  <a:pt x="1575" y="187"/>
                </a:lnTo>
                <a:lnTo>
                  <a:pt x="1605" y="181"/>
                </a:lnTo>
                <a:lnTo>
                  <a:pt x="1635" y="180"/>
                </a:lnTo>
                <a:close/>
                <a:moveTo>
                  <a:pt x="2931" y="0"/>
                </a:moveTo>
                <a:lnTo>
                  <a:pt x="2957" y="4"/>
                </a:lnTo>
                <a:lnTo>
                  <a:pt x="2983" y="11"/>
                </a:lnTo>
                <a:lnTo>
                  <a:pt x="3007" y="22"/>
                </a:lnTo>
                <a:lnTo>
                  <a:pt x="3028" y="37"/>
                </a:lnTo>
                <a:lnTo>
                  <a:pt x="3048" y="55"/>
                </a:lnTo>
                <a:lnTo>
                  <a:pt x="3118" y="138"/>
                </a:lnTo>
                <a:lnTo>
                  <a:pt x="3183" y="224"/>
                </a:lnTo>
                <a:lnTo>
                  <a:pt x="3244" y="313"/>
                </a:lnTo>
                <a:lnTo>
                  <a:pt x="3300" y="406"/>
                </a:lnTo>
                <a:lnTo>
                  <a:pt x="3350" y="499"/>
                </a:lnTo>
                <a:lnTo>
                  <a:pt x="3396" y="597"/>
                </a:lnTo>
                <a:lnTo>
                  <a:pt x="3437" y="696"/>
                </a:lnTo>
                <a:lnTo>
                  <a:pt x="3472" y="797"/>
                </a:lnTo>
                <a:lnTo>
                  <a:pt x="3503" y="899"/>
                </a:lnTo>
                <a:lnTo>
                  <a:pt x="3528" y="1003"/>
                </a:lnTo>
                <a:lnTo>
                  <a:pt x="3548" y="1108"/>
                </a:lnTo>
                <a:lnTo>
                  <a:pt x="3562" y="1216"/>
                </a:lnTo>
                <a:lnTo>
                  <a:pt x="3569" y="1324"/>
                </a:lnTo>
                <a:lnTo>
                  <a:pt x="3573" y="1432"/>
                </a:lnTo>
                <a:lnTo>
                  <a:pt x="3569" y="1545"/>
                </a:lnTo>
                <a:lnTo>
                  <a:pt x="3561" y="1656"/>
                </a:lnTo>
                <a:lnTo>
                  <a:pt x="3545" y="1768"/>
                </a:lnTo>
                <a:lnTo>
                  <a:pt x="3524" y="1877"/>
                </a:lnTo>
                <a:lnTo>
                  <a:pt x="3497" y="1985"/>
                </a:lnTo>
                <a:lnTo>
                  <a:pt x="3465" y="2092"/>
                </a:lnTo>
                <a:lnTo>
                  <a:pt x="3427" y="2196"/>
                </a:lnTo>
                <a:lnTo>
                  <a:pt x="3382" y="2299"/>
                </a:lnTo>
                <a:lnTo>
                  <a:pt x="3333" y="2399"/>
                </a:lnTo>
                <a:lnTo>
                  <a:pt x="3278" y="2496"/>
                </a:lnTo>
                <a:lnTo>
                  <a:pt x="3218" y="2590"/>
                </a:lnTo>
                <a:lnTo>
                  <a:pt x="3153" y="2682"/>
                </a:lnTo>
                <a:lnTo>
                  <a:pt x="3082" y="2770"/>
                </a:lnTo>
                <a:lnTo>
                  <a:pt x="3062" y="2789"/>
                </a:lnTo>
                <a:lnTo>
                  <a:pt x="3040" y="2804"/>
                </a:lnTo>
                <a:lnTo>
                  <a:pt x="3017" y="2816"/>
                </a:lnTo>
                <a:lnTo>
                  <a:pt x="2991" y="2824"/>
                </a:lnTo>
                <a:lnTo>
                  <a:pt x="2965" y="2827"/>
                </a:lnTo>
                <a:lnTo>
                  <a:pt x="2957" y="2827"/>
                </a:lnTo>
                <a:lnTo>
                  <a:pt x="2932" y="2825"/>
                </a:lnTo>
                <a:lnTo>
                  <a:pt x="2907" y="2820"/>
                </a:lnTo>
                <a:lnTo>
                  <a:pt x="2884" y="2810"/>
                </a:lnTo>
                <a:lnTo>
                  <a:pt x="2863" y="2797"/>
                </a:lnTo>
                <a:lnTo>
                  <a:pt x="2843" y="2780"/>
                </a:lnTo>
                <a:lnTo>
                  <a:pt x="2822" y="2759"/>
                </a:lnTo>
                <a:lnTo>
                  <a:pt x="2801" y="2735"/>
                </a:lnTo>
                <a:lnTo>
                  <a:pt x="2787" y="2709"/>
                </a:lnTo>
                <a:lnTo>
                  <a:pt x="2779" y="2681"/>
                </a:lnTo>
                <a:lnTo>
                  <a:pt x="2774" y="2651"/>
                </a:lnTo>
                <a:lnTo>
                  <a:pt x="2775" y="2622"/>
                </a:lnTo>
                <a:lnTo>
                  <a:pt x="2783" y="2594"/>
                </a:lnTo>
                <a:lnTo>
                  <a:pt x="2795" y="2565"/>
                </a:lnTo>
                <a:lnTo>
                  <a:pt x="2812" y="2540"/>
                </a:lnTo>
                <a:lnTo>
                  <a:pt x="2876" y="2461"/>
                </a:lnTo>
                <a:lnTo>
                  <a:pt x="2933" y="2378"/>
                </a:lnTo>
                <a:lnTo>
                  <a:pt x="2986" y="2294"/>
                </a:lnTo>
                <a:lnTo>
                  <a:pt x="3034" y="2206"/>
                </a:lnTo>
                <a:lnTo>
                  <a:pt x="3076" y="2114"/>
                </a:lnTo>
                <a:lnTo>
                  <a:pt x="3113" y="2022"/>
                </a:lnTo>
                <a:lnTo>
                  <a:pt x="3145" y="1927"/>
                </a:lnTo>
                <a:lnTo>
                  <a:pt x="3171" y="1831"/>
                </a:lnTo>
                <a:lnTo>
                  <a:pt x="3191" y="1732"/>
                </a:lnTo>
                <a:lnTo>
                  <a:pt x="3206" y="1633"/>
                </a:lnTo>
                <a:lnTo>
                  <a:pt x="3215" y="1533"/>
                </a:lnTo>
                <a:lnTo>
                  <a:pt x="3218" y="1432"/>
                </a:lnTo>
                <a:lnTo>
                  <a:pt x="3215" y="1336"/>
                </a:lnTo>
                <a:lnTo>
                  <a:pt x="3207" y="1239"/>
                </a:lnTo>
                <a:lnTo>
                  <a:pt x="3194" y="1144"/>
                </a:lnTo>
                <a:lnTo>
                  <a:pt x="3175" y="1050"/>
                </a:lnTo>
                <a:lnTo>
                  <a:pt x="3152" y="957"/>
                </a:lnTo>
                <a:lnTo>
                  <a:pt x="3122" y="866"/>
                </a:lnTo>
                <a:lnTo>
                  <a:pt x="3088" y="777"/>
                </a:lnTo>
                <a:lnTo>
                  <a:pt x="3049" y="690"/>
                </a:lnTo>
                <a:lnTo>
                  <a:pt x="3005" y="604"/>
                </a:lnTo>
                <a:lnTo>
                  <a:pt x="2957" y="522"/>
                </a:lnTo>
                <a:lnTo>
                  <a:pt x="2904" y="442"/>
                </a:lnTo>
                <a:lnTo>
                  <a:pt x="2846" y="365"/>
                </a:lnTo>
                <a:lnTo>
                  <a:pt x="2784" y="290"/>
                </a:lnTo>
                <a:lnTo>
                  <a:pt x="2767" y="269"/>
                </a:lnTo>
                <a:lnTo>
                  <a:pt x="2755" y="244"/>
                </a:lnTo>
                <a:lnTo>
                  <a:pt x="2747" y="219"/>
                </a:lnTo>
                <a:lnTo>
                  <a:pt x="2743" y="191"/>
                </a:lnTo>
                <a:lnTo>
                  <a:pt x="2744" y="165"/>
                </a:lnTo>
                <a:lnTo>
                  <a:pt x="2749" y="139"/>
                </a:lnTo>
                <a:lnTo>
                  <a:pt x="2758" y="114"/>
                </a:lnTo>
                <a:lnTo>
                  <a:pt x="2772" y="90"/>
                </a:lnTo>
                <a:lnTo>
                  <a:pt x="2791" y="70"/>
                </a:lnTo>
                <a:lnTo>
                  <a:pt x="2811" y="48"/>
                </a:lnTo>
                <a:lnTo>
                  <a:pt x="2831" y="31"/>
                </a:lnTo>
                <a:lnTo>
                  <a:pt x="2854" y="18"/>
                </a:lnTo>
                <a:lnTo>
                  <a:pt x="2878" y="8"/>
                </a:lnTo>
                <a:lnTo>
                  <a:pt x="2904" y="2"/>
                </a:lnTo>
                <a:lnTo>
                  <a:pt x="29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2" name="稻壳儿_刀客儿出品_26"/>
          <p:cNvGrpSpPr>
            <a:grpSpLocks noChangeAspect="1"/>
          </p:cNvGrpSpPr>
          <p:nvPr/>
        </p:nvGrpSpPr>
        <p:grpSpPr bwMode="auto">
          <a:xfrm>
            <a:off x="7323570" y="2312642"/>
            <a:ext cx="299929" cy="298104"/>
            <a:chOff x="9876" y="-1946"/>
            <a:chExt cx="822" cy="817"/>
          </a:xfrm>
          <a:solidFill>
            <a:schemeClr val="accent3"/>
          </a:solidFill>
        </p:grpSpPr>
        <p:sp>
          <p:nvSpPr>
            <p:cNvPr id="53" name="Freeform 1038"/>
            <p:cNvSpPr>
              <a:spLocks/>
            </p:cNvSpPr>
            <p:nvPr/>
          </p:nvSpPr>
          <p:spPr bwMode="auto">
            <a:xfrm>
              <a:off x="10016" y="-1801"/>
              <a:ext cx="356" cy="75"/>
            </a:xfrm>
            <a:custGeom>
              <a:avLst/>
              <a:gdLst>
                <a:gd name="T0" fmla="*/ 149 w 1421"/>
                <a:gd name="T1" fmla="*/ 0 h 298"/>
                <a:gd name="T2" fmla="*/ 1272 w 1421"/>
                <a:gd name="T3" fmla="*/ 0 h 298"/>
                <a:gd name="T4" fmla="*/ 1302 w 1421"/>
                <a:gd name="T5" fmla="*/ 3 h 298"/>
                <a:gd name="T6" fmla="*/ 1330 w 1421"/>
                <a:gd name="T7" fmla="*/ 12 h 298"/>
                <a:gd name="T8" fmla="*/ 1356 w 1421"/>
                <a:gd name="T9" fmla="*/ 25 h 298"/>
                <a:gd name="T10" fmla="*/ 1378 w 1421"/>
                <a:gd name="T11" fmla="*/ 44 h 298"/>
                <a:gd name="T12" fmla="*/ 1396 w 1421"/>
                <a:gd name="T13" fmla="*/ 66 h 298"/>
                <a:gd name="T14" fmla="*/ 1410 w 1421"/>
                <a:gd name="T15" fmla="*/ 91 h 298"/>
                <a:gd name="T16" fmla="*/ 1418 w 1421"/>
                <a:gd name="T17" fmla="*/ 119 h 298"/>
                <a:gd name="T18" fmla="*/ 1421 w 1421"/>
                <a:gd name="T19" fmla="*/ 149 h 298"/>
                <a:gd name="T20" fmla="*/ 1418 w 1421"/>
                <a:gd name="T21" fmla="*/ 179 h 298"/>
                <a:gd name="T22" fmla="*/ 1410 w 1421"/>
                <a:gd name="T23" fmla="*/ 206 h 298"/>
                <a:gd name="T24" fmla="*/ 1396 w 1421"/>
                <a:gd name="T25" fmla="*/ 232 h 298"/>
                <a:gd name="T26" fmla="*/ 1378 w 1421"/>
                <a:gd name="T27" fmla="*/ 254 h 298"/>
                <a:gd name="T28" fmla="*/ 1356 w 1421"/>
                <a:gd name="T29" fmla="*/ 272 h 298"/>
                <a:gd name="T30" fmla="*/ 1330 w 1421"/>
                <a:gd name="T31" fmla="*/ 285 h 298"/>
                <a:gd name="T32" fmla="*/ 1302 w 1421"/>
                <a:gd name="T33" fmla="*/ 295 h 298"/>
                <a:gd name="T34" fmla="*/ 1272 w 1421"/>
                <a:gd name="T35" fmla="*/ 298 h 298"/>
                <a:gd name="T36" fmla="*/ 149 w 1421"/>
                <a:gd name="T37" fmla="*/ 298 h 298"/>
                <a:gd name="T38" fmla="*/ 119 w 1421"/>
                <a:gd name="T39" fmla="*/ 295 h 298"/>
                <a:gd name="T40" fmla="*/ 91 w 1421"/>
                <a:gd name="T41" fmla="*/ 285 h 298"/>
                <a:gd name="T42" fmla="*/ 65 w 1421"/>
                <a:gd name="T43" fmla="*/ 272 h 298"/>
                <a:gd name="T44" fmla="*/ 44 w 1421"/>
                <a:gd name="T45" fmla="*/ 254 h 298"/>
                <a:gd name="T46" fmla="*/ 25 w 1421"/>
                <a:gd name="T47" fmla="*/ 232 h 298"/>
                <a:gd name="T48" fmla="*/ 11 w 1421"/>
                <a:gd name="T49" fmla="*/ 206 h 298"/>
                <a:gd name="T50" fmla="*/ 3 w 1421"/>
                <a:gd name="T51" fmla="*/ 179 h 298"/>
                <a:gd name="T52" fmla="*/ 0 w 1421"/>
                <a:gd name="T53" fmla="*/ 149 h 298"/>
                <a:gd name="T54" fmla="*/ 3 w 1421"/>
                <a:gd name="T55" fmla="*/ 119 h 298"/>
                <a:gd name="T56" fmla="*/ 11 w 1421"/>
                <a:gd name="T57" fmla="*/ 91 h 298"/>
                <a:gd name="T58" fmla="*/ 25 w 1421"/>
                <a:gd name="T59" fmla="*/ 66 h 298"/>
                <a:gd name="T60" fmla="*/ 44 w 1421"/>
                <a:gd name="T61" fmla="*/ 44 h 298"/>
                <a:gd name="T62" fmla="*/ 65 w 1421"/>
                <a:gd name="T63" fmla="*/ 25 h 298"/>
                <a:gd name="T64" fmla="*/ 91 w 1421"/>
                <a:gd name="T65" fmla="*/ 12 h 298"/>
                <a:gd name="T66" fmla="*/ 119 w 1421"/>
                <a:gd name="T67" fmla="*/ 3 h 298"/>
                <a:gd name="T68" fmla="*/ 149 w 1421"/>
                <a:gd name="T69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21" h="298">
                  <a:moveTo>
                    <a:pt x="149" y="0"/>
                  </a:moveTo>
                  <a:lnTo>
                    <a:pt x="1272" y="0"/>
                  </a:lnTo>
                  <a:lnTo>
                    <a:pt x="1302" y="3"/>
                  </a:lnTo>
                  <a:lnTo>
                    <a:pt x="1330" y="12"/>
                  </a:lnTo>
                  <a:lnTo>
                    <a:pt x="1356" y="25"/>
                  </a:lnTo>
                  <a:lnTo>
                    <a:pt x="1378" y="44"/>
                  </a:lnTo>
                  <a:lnTo>
                    <a:pt x="1396" y="66"/>
                  </a:lnTo>
                  <a:lnTo>
                    <a:pt x="1410" y="91"/>
                  </a:lnTo>
                  <a:lnTo>
                    <a:pt x="1418" y="119"/>
                  </a:lnTo>
                  <a:lnTo>
                    <a:pt x="1421" y="149"/>
                  </a:lnTo>
                  <a:lnTo>
                    <a:pt x="1418" y="179"/>
                  </a:lnTo>
                  <a:lnTo>
                    <a:pt x="1410" y="206"/>
                  </a:lnTo>
                  <a:lnTo>
                    <a:pt x="1396" y="232"/>
                  </a:lnTo>
                  <a:lnTo>
                    <a:pt x="1378" y="254"/>
                  </a:lnTo>
                  <a:lnTo>
                    <a:pt x="1356" y="272"/>
                  </a:lnTo>
                  <a:lnTo>
                    <a:pt x="1330" y="285"/>
                  </a:lnTo>
                  <a:lnTo>
                    <a:pt x="1302" y="295"/>
                  </a:lnTo>
                  <a:lnTo>
                    <a:pt x="1272" y="298"/>
                  </a:lnTo>
                  <a:lnTo>
                    <a:pt x="149" y="298"/>
                  </a:lnTo>
                  <a:lnTo>
                    <a:pt x="119" y="295"/>
                  </a:lnTo>
                  <a:lnTo>
                    <a:pt x="91" y="285"/>
                  </a:lnTo>
                  <a:lnTo>
                    <a:pt x="65" y="272"/>
                  </a:lnTo>
                  <a:lnTo>
                    <a:pt x="44" y="254"/>
                  </a:lnTo>
                  <a:lnTo>
                    <a:pt x="25" y="232"/>
                  </a:lnTo>
                  <a:lnTo>
                    <a:pt x="11" y="206"/>
                  </a:lnTo>
                  <a:lnTo>
                    <a:pt x="3" y="179"/>
                  </a:lnTo>
                  <a:lnTo>
                    <a:pt x="0" y="149"/>
                  </a:lnTo>
                  <a:lnTo>
                    <a:pt x="3" y="119"/>
                  </a:lnTo>
                  <a:lnTo>
                    <a:pt x="11" y="91"/>
                  </a:lnTo>
                  <a:lnTo>
                    <a:pt x="25" y="66"/>
                  </a:lnTo>
                  <a:lnTo>
                    <a:pt x="44" y="44"/>
                  </a:lnTo>
                  <a:lnTo>
                    <a:pt x="65" y="25"/>
                  </a:lnTo>
                  <a:lnTo>
                    <a:pt x="91" y="12"/>
                  </a:lnTo>
                  <a:lnTo>
                    <a:pt x="119" y="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039"/>
            <p:cNvSpPr>
              <a:spLocks/>
            </p:cNvSpPr>
            <p:nvPr/>
          </p:nvSpPr>
          <p:spPr bwMode="auto">
            <a:xfrm>
              <a:off x="10016" y="-1662"/>
              <a:ext cx="356" cy="75"/>
            </a:xfrm>
            <a:custGeom>
              <a:avLst/>
              <a:gdLst>
                <a:gd name="T0" fmla="*/ 149 w 1421"/>
                <a:gd name="T1" fmla="*/ 0 h 298"/>
                <a:gd name="T2" fmla="*/ 1272 w 1421"/>
                <a:gd name="T3" fmla="*/ 0 h 298"/>
                <a:gd name="T4" fmla="*/ 1302 w 1421"/>
                <a:gd name="T5" fmla="*/ 3 h 298"/>
                <a:gd name="T6" fmla="*/ 1330 w 1421"/>
                <a:gd name="T7" fmla="*/ 12 h 298"/>
                <a:gd name="T8" fmla="*/ 1356 w 1421"/>
                <a:gd name="T9" fmla="*/ 26 h 298"/>
                <a:gd name="T10" fmla="*/ 1378 w 1421"/>
                <a:gd name="T11" fmla="*/ 44 h 298"/>
                <a:gd name="T12" fmla="*/ 1396 w 1421"/>
                <a:gd name="T13" fmla="*/ 66 h 298"/>
                <a:gd name="T14" fmla="*/ 1410 w 1421"/>
                <a:gd name="T15" fmla="*/ 91 h 298"/>
                <a:gd name="T16" fmla="*/ 1418 w 1421"/>
                <a:gd name="T17" fmla="*/ 119 h 298"/>
                <a:gd name="T18" fmla="*/ 1421 w 1421"/>
                <a:gd name="T19" fmla="*/ 149 h 298"/>
                <a:gd name="T20" fmla="*/ 1418 w 1421"/>
                <a:gd name="T21" fmla="*/ 179 h 298"/>
                <a:gd name="T22" fmla="*/ 1410 w 1421"/>
                <a:gd name="T23" fmla="*/ 207 h 298"/>
                <a:gd name="T24" fmla="*/ 1396 w 1421"/>
                <a:gd name="T25" fmla="*/ 232 h 298"/>
                <a:gd name="T26" fmla="*/ 1378 w 1421"/>
                <a:gd name="T27" fmla="*/ 255 h 298"/>
                <a:gd name="T28" fmla="*/ 1356 w 1421"/>
                <a:gd name="T29" fmla="*/ 272 h 298"/>
                <a:gd name="T30" fmla="*/ 1330 w 1421"/>
                <a:gd name="T31" fmla="*/ 287 h 298"/>
                <a:gd name="T32" fmla="*/ 1302 w 1421"/>
                <a:gd name="T33" fmla="*/ 295 h 298"/>
                <a:gd name="T34" fmla="*/ 1272 w 1421"/>
                <a:gd name="T35" fmla="*/ 298 h 298"/>
                <a:gd name="T36" fmla="*/ 149 w 1421"/>
                <a:gd name="T37" fmla="*/ 298 h 298"/>
                <a:gd name="T38" fmla="*/ 119 w 1421"/>
                <a:gd name="T39" fmla="*/ 295 h 298"/>
                <a:gd name="T40" fmla="*/ 91 w 1421"/>
                <a:gd name="T41" fmla="*/ 287 h 298"/>
                <a:gd name="T42" fmla="*/ 65 w 1421"/>
                <a:gd name="T43" fmla="*/ 272 h 298"/>
                <a:gd name="T44" fmla="*/ 44 w 1421"/>
                <a:gd name="T45" fmla="*/ 255 h 298"/>
                <a:gd name="T46" fmla="*/ 25 w 1421"/>
                <a:gd name="T47" fmla="*/ 232 h 298"/>
                <a:gd name="T48" fmla="*/ 11 w 1421"/>
                <a:gd name="T49" fmla="*/ 207 h 298"/>
                <a:gd name="T50" fmla="*/ 3 w 1421"/>
                <a:gd name="T51" fmla="*/ 179 h 298"/>
                <a:gd name="T52" fmla="*/ 0 w 1421"/>
                <a:gd name="T53" fmla="*/ 149 h 298"/>
                <a:gd name="T54" fmla="*/ 3 w 1421"/>
                <a:gd name="T55" fmla="*/ 119 h 298"/>
                <a:gd name="T56" fmla="*/ 11 w 1421"/>
                <a:gd name="T57" fmla="*/ 91 h 298"/>
                <a:gd name="T58" fmla="*/ 25 w 1421"/>
                <a:gd name="T59" fmla="*/ 66 h 298"/>
                <a:gd name="T60" fmla="*/ 44 w 1421"/>
                <a:gd name="T61" fmla="*/ 44 h 298"/>
                <a:gd name="T62" fmla="*/ 65 w 1421"/>
                <a:gd name="T63" fmla="*/ 26 h 298"/>
                <a:gd name="T64" fmla="*/ 91 w 1421"/>
                <a:gd name="T65" fmla="*/ 12 h 298"/>
                <a:gd name="T66" fmla="*/ 119 w 1421"/>
                <a:gd name="T67" fmla="*/ 3 h 298"/>
                <a:gd name="T68" fmla="*/ 149 w 1421"/>
                <a:gd name="T69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21" h="298">
                  <a:moveTo>
                    <a:pt x="149" y="0"/>
                  </a:moveTo>
                  <a:lnTo>
                    <a:pt x="1272" y="0"/>
                  </a:lnTo>
                  <a:lnTo>
                    <a:pt x="1302" y="3"/>
                  </a:lnTo>
                  <a:lnTo>
                    <a:pt x="1330" y="12"/>
                  </a:lnTo>
                  <a:lnTo>
                    <a:pt x="1356" y="26"/>
                  </a:lnTo>
                  <a:lnTo>
                    <a:pt x="1378" y="44"/>
                  </a:lnTo>
                  <a:lnTo>
                    <a:pt x="1396" y="66"/>
                  </a:lnTo>
                  <a:lnTo>
                    <a:pt x="1410" y="91"/>
                  </a:lnTo>
                  <a:lnTo>
                    <a:pt x="1418" y="119"/>
                  </a:lnTo>
                  <a:lnTo>
                    <a:pt x="1421" y="149"/>
                  </a:lnTo>
                  <a:lnTo>
                    <a:pt x="1418" y="179"/>
                  </a:lnTo>
                  <a:lnTo>
                    <a:pt x="1410" y="207"/>
                  </a:lnTo>
                  <a:lnTo>
                    <a:pt x="1396" y="232"/>
                  </a:lnTo>
                  <a:lnTo>
                    <a:pt x="1378" y="255"/>
                  </a:lnTo>
                  <a:lnTo>
                    <a:pt x="1356" y="272"/>
                  </a:lnTo>
                  <a:lnTo>
                    <a:pt x="1330" y="287"/>
                  </a:lnTo>
                  <a:lnTo>
                    <a:pt x="1302" y="295"/>
                  </a:lnTo>
                  <a:lnTo>
                    <a:pt x="1272" y="298"/>
                  </a:lnTo>
                  <a:lnTo>
                    <a:pt x="149" y="298"/>
                  </a:lnTo>
                  <a:lnTo>
                    <a:pt x="119" y="295"/>
                  </a:lnTo>
                  <a:lnTo>
                    <a:pt x="91" y="287"/>
                  </a:lnTo>
                  <a:lnTo>
                    <a:pt x="65" y="272"/>
                  </a:lnTo>
                  <a:lnTo>
                    <a:pt x="44" y="255"/>
                  </a:lnTo>
                  <a:lnTo>
                    <a:pt x="25" y="232"/>
                  </a:lnTo>
                  <a:lnTo>
                    <a:pt x="11" y="207"/>
                  </a:lnTo>
                  <a:lnTo>
                    <a:pt x="3" y="179"/>
                  </a:lnTo>
                  <a:lnTo>
                    <a:pt x="0" y="149"/>
                  </a:lnTo>
                  <a:lnTo>
                    <a:pt x="3" y="119"/>
                  </a:lnTo>
                  <a:lnTo>
                    <a:pt x="11" y="91"/>
                  </a:lnTo>
                  <a:lnTo>
                    <a:pt x="25" y="66"/>
                  </a:lnTo>
                  <a:lnTo>
                    <a:pt x="44" y="44"/>
                  </a:lnTo>
                  <a:lnTo>
                    <a:pt x="65" y="26"/>
                  </a:lnTo>
                  <a:lnTo>
                    <a:pt x="91" y="12"/>
                  </a:lnTo>
                  <a:lnTo>
                    <a:pt x="119" y="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040"/>
            <p:cNvSpPr>
              <a:spLocks/>
            </p:cNvSpPr>
            <p:nvPr/>
          </p:nvSpPr>
          <p:spPr bwMode="auto">
            <a:xfrm>
              <a:off x="10016" y="-1522"/>
              <a:ext cx="215" cy="74"/>
            </a:xfrm>
            <a:custGeom>
              <a:avLst/>
              <a:gdLst>
                <a:gd name="T0" fmla="*/ 149 w 860"/>
                <a:gd name="T1" fmla="*/ 0 h 297"/>
                <a:gd name="T2" fmla="*/ 711 w 860"/>
                <a:gd name="T3" fmla="*/ 0 h 297"/>
                <a:gd name="T4" fmla="*/ 741 w 860"/>
                <a:gd name="T5" fmla="*/ 3 h 297"/>
                <a:gd name="T6" fmla="*/ 769 w 860"/>
                <a:gd name="T7" fmla="*/ 11 h 297"/>
                <a:gd name="T8" fmla="*/ 795 w 860"/>
                <a:gd name="T9" fmla="*/ 26 h 297"/>
                <a:gd name="T10" fmla="*/ 817 w 860"/>
                <a:gd name="T11" fmla="*/ 43 h 297"/>
                <a:gd name="T12" fmla="*/ 835 w 860"/>
                <a:gd name="T13" fmla="*/ 66 h 297"/>
                <a:gd name="T14" fmla="*/ 849 w 860"/>
                <a:gd name="T15" fmla="*/ 90 h 297"/>
                <a:gd name="T16" fmla="*/ 857 w 860"/>
                <a:gd name="T17" fmla="*/ 118 h 297"/>
                <a:gd name="T18" fmla="*/ 860 w 860"/>
                <a:gd name="T19" fmla="*/ 149 h 297"/>
                <a:gd name="T20" fmla="*/ 857 w 860"/>
                <a:gd name="T21" fmla="*/ 179 h 297"/>
                <a:gd name="T22" fmla="*/ 849 w 860"/>
                <a:gd name="T23" fmla="*/ 207 h 297"/>
                <a:gd name="T24" fmla="*/ 835 w 860"/>
                <a:gd name="T25" fmla="*/ 231 h 297"/>
                <a:gd name="T26" fmla="*/ 817 w 860"/>
                <a:gd name="T27" fmla="*/ 254 h 297"/>
                <a:gd name="T28" fmla="*/ 795 w 860"/>
                <a:gd name="T29" fmla="*/ 271 h 297"/>
                <a:gd name="T30" fmla="*/ 769 w 860"/>
                <a:gd name="T31" fmla="*/ 286 h 297"/>
                <a:gd name="T32" fmla="*/ 741 w 860"/>
                <a:gd name="T33" fmla="*/ 294 h 297"/>
                <a:gd name="T34" fmla="*/ 711 w 860"/>
                <a:gd name="T35" fmla="*/ 297 h 297"/>
                <a:gd name="T36" fmla="*/ 149 w 860"/>
                <a:gd name="T37" fmla="*/ 297 h 297"/>
                <a:gd name="T38" fmla="*/ 119 w 860"/>
                <a:gd name="T39" fmla="*/ 294 h 297"/>
                <a:gd name="T40" fmla="*/ 91 w 860"/>
                <a:gd name="T41" fmla="*/ 286 h 297"/>
                <a:gd name="T42" fmla="*/ 65 w 860"/>
                <a:gd name="T43" fmla="*/ 271 h 297"/>
                <a:gd name="T44" fmla="*/ 44 w 860"/>
                <a:gd name="T45" fmla="*/ 254 h 297"/>
                <a:gd name="T46" fmla="*/ 25 w 860"/>
                <a:gd name="T47" fmla="*/ 231 h 297"/>
                <a:gd name="T48" fmla="*/ 11 w 860"/>
                <a:gd name="T49" fmla="*/ 207 h 297"/>
                <a:gd name="T50" fmla="*/ 3 w 860"/>
                <a:gd name="T51" fmla="*/ 179 h 297"/>
                <a:gd name="T52" fmla="*/ 0 w 860"/>
                <a:gd name="T53" fmla="*/ 149 h 297"/>
                <a:gd name="T54" fmla="*/ 3 w 860"/>
                <a:gd name="T55" fmla="*/ 118 h 297"/>
                <a:gd name="T56" fmla="*/ 11 w 860"/>
                <a:gd name="T57" fmla="*/ 90 h 297"/>
                <a:gd name="T58" fmla="*/ 25 w 860"/>
                <a:gd name="T59" fmla="*/ 66 h 297"/>
                <a:gd name="T60" fmla="*/ 44 w 860"/>
                <a:gd name="T61" fmla="*/ 43 h 297"/>
                <a:gd name="T62" fmla="*/ 65 w 860"/>
                <a:gd name="T63" fmla="*/ 26 h 297"/>
                <a:gd name="T64" fmla="*/ 91 w 860"/>
                <a:gd name="T65" fmla="*/ 11 h 297"/>
                <a:gd name="T66" fmla="*/ 119 w 860"/>
                <a:gd name="T67" fmla="*/ 3 h 297"/>
                <a:gd name="T68" fmla="*/ 149 w 860"/>
                <a:gd name="T69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0" h="297">
                  <a:moveTo>
                    <a:pt x="149" y="0"/>
                  </a:moveTo>
                  <a:lnTo>
                    <a:pt x="711" y="0"/>
                  </a:lnTo>
                  <a:lnTo>
                    <a:pt x="741" y="3"/>
                  </a:lnTo>
                  <a:lnTo>
                    <a:pt x="769" y="11"/>
                  </a:lnTo>
                  <a:lnTo>
                    <a:pt x="795" y="26"/>
                  </a:lnTo>
                  <a:lnTo>
                    <a:pt x="817" y="43"/>
                  </a:lnTo>
                  <a:lnTo>
                    <a:pt x="835" y="66"/>
                  </a:lnTo>
                  <a:lnTo>
                    <a:pt x="849" y="90"/>
                  </a:lnTo>
                  <a:lnTo>
                    <a:pt x="857" y="118"/>
                  </a:lnTo>
                  <a:lnTo>
                    <a:pt x="860" y="149"/>
                  </a:lnTo>
                  <a:lnTo>
                    <a:pt x="857" y="179"/>
                  </a:lnTo>
                  <a:lnTo>
                    <a:pt x="849" y="207"/>
                  </a:lnTo>
                  <a:lnTo>
                    <a:pt x="835" y="231"/>
                  </a:lnTo>
                  <a:lnTo>
                    <a:pt x="817" y="254"/>
                  </a:lnTo>
                  <a:lnTo>
                    <a:pt x="795" y="271"/>
                  </a:lnTo>
                  <a:lnTo>
                    <a:pt x="769" y="286"/>
                  </a:lnTo>
                  <a:lnTo>
                    <a:pt x="741" y="294"/>
                  </a:lnTo>
                  <a:lnTo>
                    <a:pt x="711" y="297"/>
                  </a:lnTo>
                  <a:lnTo>
                    <a:pt x="149" y="297"/>
                  </a:lnTo>
                  <a:lnTo>
                    <a:pt x="119" y="294"/>
                  </a:lnTo>
                  <a:lnTo>
                    <a:pt x="91" y="286"/>
                  </a:lnTo>
                  <a:lnTo>
                    <a:pt x="65" y="271"/>
                  </a:lnTo>
                  <a:lnTo>
                    <a:pt x="44" y="254"/>
                  </a:lnTo>
                  <a:lnTo>
                    <a:pt x="25" y="231"/>
                  </a:lnTo>
                  <a:lnTo>
                    <a:pt x="11" y="207"/>
                  </a:lnTo>
                  <a:lnTo>
                    <a:pt x="3" y="179"/>
                  </a:lnTo>
                  <a:lnTo>
                    <a:pt x="0" y="149"/>
                  </a:lnTo>
                  <a:lnTo>
                    <a:pt x="3" y="118"/>
                  </a:lnTo>
                  <a:lnTo>
                    <a:pt x="11" y="90"/>
                  </a:lnTo>
                  <a:lnTo>
                    <a:pt x="25" y="66"/>
                  </a:lnTo>
                  <a:lnTo>
                    <a:pt x="44" y="43"/>
                  </a:lnTo>
                  <a:lnTo>
                    <a:pt x="65" y="26"/>
                  </a:lnTo>
                  <a:lnTo>
                    <a:pt x="91" y="11"/>
                  </a:lnTo>
                  <a:lnTo>
                    <a:pt x="119" y="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041"/>
            <p:cNvSpPr>
              <a:spLocks/>
            </p:cNvSpPr>
            <p:nvPr/>
          </p:nvSpPr>
          <p:spPr bwMode="auto">
            <a:xfrm>
              <a:off x="9876" y="-1946"/>
              <a:ext cx="636" cy="817"/>
            </a:xfrm>
            <a:custGeom>
              <a:avLst/>
              <a:gdLst>
                <a:gd name="T0" fmla="*/ 150 w 2545"/>
                <a:gd name="T1" fmla="*/ 0 h 3271"/>
                <a:gd name="T2" fmla="*/ 2395 w 2545"/>
                <a:gd name="T3" fmla="*/ 0 h 3271"/>
                <a:gd name="T4" fmla="*/ 2425 w 2545"/>
                <a:gd name="T5" fmla="*/ 3 h 3271"/>
                <a:gd name="T6" fmla="*/ 2453 w 2545"/>
                <a:gd name="T7" fmla="*/ 11 h 3271"/>
                <a:gd name="T8" fmla="*/ 2479 w 2545"/>
                <a:gd name="T9" fmla="*/ 26 h 3271"/>
                <a:gd name="T10" fmla="*/ 2501 w 2545"/>
                <a:gd name="T11" fmla="*/ 43 h 3271"/>
                <a:gd name="T12" fmla="*/ 2520 w 2545"/>
                <a:gd name="T13" fmla="*/ 66 h 3271"/>
                <a:gd name="T14" fmla="*/ 2533 w 2545"/>
                <a:gd name="T15" fmla="*/ 90 h 3271"/>
                <a:gd name="T16" fmla="*/ 2542 w 2545"/>
                <a:gd name="T17" fmla="*/ 118 h 3271"/>
                <a:gd name="T18" fmla="*/ 2545 w 2545"/>
                <a:gd name="T19" fmla="*/ 148 h 3271"/>
                <a:gd name="T20" fmla="*/ 2545 w 2545"/>
                <a:gd name="T21" fmla="*/ 369 h 3271"/>
                <a:gd name="T22" fmla="*/ 2246 w 2545"/>
                <a:gd name="T23" fmla="*/ 885 h 3271"/>
                <a:gd name="T24" fmla="*/ 2246 w 2545"/>
                <a:gd name="T25" fmla="*/ 297 h 3271"/>
                <a:gd name="T26" fmla="*/ 300 w 2545"/>
                <a:gd name="T27" fmla="*/ 297 h 3271"/>
                <a:gd name="T28" fmla="*/ 300 w 2545"/>
                <a:gd name="T29" fmla="*/ 2973 h 3271"/>
                <a:gd name="T30" fmla="*/ 2246 w 2545"/>
                <a:gd name="T31" fmla="*/ 2973 h 3271"/>
                <a:gd name="T32" fmla="*/ 2246 w 2545"/>
                <a:gd name="T33" fmla="*/ 2603 h 3271"/>
                <a:gd name="T34" fmla="*/ 2403 w 2545"/>
                <a:gd name="T35" fmla="*/ 2500 h 3271"/>
                <a:gd name="T36" fmla="*/ 2430 w 2545"/>
                <a:gd name="T37" fmla="*/ 2478 h 3271"/>
                <a:gd name="T38" fmla="*/ 2454 w 2545"/>
                <a:gd name="T39" fmla="*/ 2453 h 3271"/>
                <a:gd name="T40" fmla="*/ 2474 w 2545"/>
                <a:gd name="T41" fmla="*/ 2425 h 3271"/>
                <a:gd name="T42" fmla="*/ 2545 w 2545"/>
                <a:gd name="T43" fmla="*/ 2302 h 3271"/>
                <a:gd name="T44" fmla="*/ 2545 w 2545"/>
                <a:gd name="T45" fmla="*/ 3122 h 3271"/>
                <a:gd name="T46" fmla="*/ 2542 w 2545"/>
                <a:gd name="T47" fmla="*/ 3151 h 3271"/>
                <a:gd name="T48" fmla="*/ 2533 w 2545"/>
                <a:gd name="T49" fmla="*/ 3179 h 3271"/>
                <a:gd name="T50" fmla="*/ 2520 w 2545"/>
                <a:gd name="T51" fmla="*/ 3205 h 3271"/>
                <a:gd name="T52" fmla="*/ 2501 w 2545"/>
                <a:gd name="T53" fmla="*/ 3226 h 3271"/>
                <a:gd name="T54" fmla="*/ 2479 w 2545"/>
                <a:gd name="T55" fmla="*/ 3245 h 3271"/>
                <a:gd name="T56" fmla="*/ 2453 w 2545"/>
                <a:gd name="T57" fmla="*/ 3258 h 3271"/>
                <a:gd name="T58" fmla="*/ 2425 w 2545"/>
                <a:gd name="T59" fmla="*/ 3268 h 3271"/>
                <a:gd name="T60" fmla="*/ 2395 w 2545"/>
                <a:gd name="T61" fmla="*/ 3271 h 3271"/>
                <a:gd name="T62" fmla="*/ 150 w 2545"/>
                <a:gd name="T63" fmla="*/ 3271 h 3271"/>
                <a:gd name="T64" fmla="*/ 120 w 2545"/>
                <a:gd name="T65" fmla="*/ 3268 h 3271"/>
                <a:gd name="T66" fmla="*/ 92 w 2545"/>
                <a:gd name="T67" fmla="*/ 3258 h 3271"/>
                <a:gd name="T68" fmla="*/ 66 w 2545"/>
                <a:gd name="T69" fmla="*/ 3245 h 3271"/>
                <a:gd name="T70" fmla="*/ 44 w 2545"/>
                <a:gd name="T71" fmla="*/ 3226 h 3271"/>
                <a:gd name="T72" fmla="*/ 26 w 2545"/>
                <a:gd name="T73" fmla="*/ 3205 h 3271"/>
                <a:gd name="T74" fmla="*/ 12 w 2545"/>
                <a:gd name="T75" fmla="*/ 3179 h 3271"/>
                <a:gd name="T76" fmla="*/ 3 w 2545"/>
                <a:gd name="T77" fmla="*/ 3151 h 3271"/>
                <a:gd name="T78" fmla="*/ 0 w 2545"/>
                <a:gd name="T79" fmla="*/ 3122 h 3271"/>
                <a:gd name="T80" fmla="*/ 0 w 2545"/>
                <a:gd name="T81" fmla="*/ 148 h 3271"/>
                <a:gd name="T82" fmla="*/ 3 w 2545"/>
                <a:gd name="T83" fmla="*/ 118 h 3271"/>
                <a:gd name="T84" fmla="*/ 12 w 2545"/>
                <a:gd name="T85" fmla="*/ 90 h 3271"/>
                <a:gd name="T86" fmla="*/ 26 w 2545"/>
                <a:gd name="T87" fmla="*/ 66 h 3271"/>
                <a:gd name="T88" fmla="*/ 44 w 2545"/>
                <a:gd name="T89" fmla="*/ 43 h 3271"/>
                <a:gd name="T90" fmla="*/ 66 w 2545"/>
                <a:gd name="T91" fmla="*/ 26 h 3271"/>
                <a:gd name="T92" fmla="*/ 92 w 2545"/>
                <a:gd name="T93" fmla="*/ 11 h 3271"/>
                <a:gd name="T94" fmla="*/ 120 w 2545"/>
                <a:gd name="T95" fmla="*/ 3 h 3271"/>
                <a:gd name="T96" fmla="*/ 150 w 2545"/>
                <a:gd name="T97" fmla="*/ 0 h 3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45" h="3271">
                  <a:moveTo>
                    <a:pt x="150" y="0"/>
                  </a:moveTo>
                  <a:lnTo>
                    <a:pt x="2395" y="0"/>
                  </a:lnTo>
                  <a:lnTo>
                    <a:pt x="2425" y="3"/>
                  </a:lnTo>
                  <a:lnTo>
                    <a:pt x="2453" y="11"/>
                  </a:lnTo>
                  <a:lnTo>
                    <a:pt x="2479" y="26"/>
                  </a:lnTo>
                  <a:lnTo>
                    <a:pt x="2501" y="43"/>
                  </a:lnTo>
                  <a:lnTo>
                    <a:pt x="2520" y="66"/>
                  </a:lnTo>
                  <a:lnTo>
                    <a:pt x="2533" y="90"/>
                  </a:lnTo>
                  <a:lnTo>
                    <a:pt x="2542" y="118"/>
                  </a:lnTo>
                  <a:lnTo>
                    <a:pt x="2545" y="148"/>
                  </a:lnTo>
                  <a:lnTo>
                    <a:pt x="2545" y="369"/>
                  </a:lnTo>
                  <a:lnTo>
                    <a:pt x="2246" y="885"/>
                  </a:lnTo>
                  <a:lnTo>
                    <a:pt x="2246" y="297"/>
                  </a:lnTo>
                  <a:lnTo>
                    <a:pt x="300" y="297"/>
                  </a:lnTo>
                  <a:lnTo>
                    <a:pt x="300" y="2973"/>
                  </a:lnTo>
                  <a:lnTo>
                    <a:pt x="2246" y="2973"/>
                  </a:lnTo>
                  <a:lnTo>
                    <a:pt x="2246" y="2603"/>
                  </a:lnTo>
                  <a:lnTo>
                    <a:pt x="2403" y="2500"/>
                  </a:lnTo>
                  <a:lnTo>
                    <a:pt x="2430" y="2478"/>
                  </a:lnTo>
                  <a:lnTo>
                    <a:pt x="2454" y="2453"/>
                  </a:lnTo>
                  <a:lnTo>
                    <a:pt x="2474" y="2425"/>
                  </a:lnTo>
                  <a:lnTo>
                    <a:pt x="2545" y="2302"/>
                  </a:lnTo>
                  <a:lnTo>
                    <a:pt x="2545" y="3122"/>
                  </a:lnTo>
                  <a:lnTo>
                    <a:pt x="2542" y="3151"/>
                  </a:lnTo>
                  <a:lnTo>
                    <a:pt x="2533" y="3179"/>
                  </a:lnTo>
                  <a:lnTo>
                    <a:pt x="2520" y="3205"/>
                  </a:lnTo>
                  <a:lnTo>
                    <a:pt x="2501" y="3226"/>
                  </a:lnTo>
                  <a:lnTo>
                    <a:pt x="2479" y="3245"/>
                  </a:lnTo>
                  <a:lnTo>
                    <a:pt x="2453" y="3258"/>
                  </a:lnTo>
                  <a:lnTo>
                    <a:pt x="2425" y="3268"/>
                  </a:lnTo>
                  <a:lnTo>
                    <a:pt x="2395" y="3271"/>
                  </a:lnTo>
                  <a:lnTo>
                    <a:pt x="150" y="3271"/>
                  </a:lnTo>
                  <a:lnTo>
                    <a:pt x="120" y="3268"/>
                  </a:lnTo>
                  <a:lnTo>
                    <a:pt x="92" y="3258"/>
                  </a:lnTo>
                  <a:lnTo>
                    <a:pt x="66" y="3245"/>
                  </a:lnTo>
                  <a:lnTo>
                    <a:pt x="44" y="3226"/>
                  </a:lnTo>
                  <a:lnTo>
                    <a:pt x="26" y="3205"/>
                  </a:lnTo>
                  <a:lnTo>
                    <a:pt x="12" y="3179"/>
                  </a:lnTo>
                  <a:lnTo>
                    <a:pt x="3" y="3151"/>
                  </a:lnTo>
                  <a:lnTo>
                    <a:pt x="0" y="3122"/>
                  </a:lnTo>
                  <a:lnTo>
                    <a:pt x="0" y="148"/>
                  </a:lnTo>
                  <a:lnTo>
                    <a:pt x="3" y="118"/>
                  </a:lnTo>
                  <a:lnTo>
                    <a:pt x="12" y="90"/>
                  </a:lnTo>
                  <a:lnTo>
                    <a:pt x="26" y="66"/>
                  </a:lnTo>
                  <a:lnTo>
                    <a:pt x="44" y="43"/>
                  </a:lnTo>
                  <a:lnTo>
                    <a:pt x="66" y="26"/>
                  </a:lnTo>
                  <a:lnTo>
                    <a:pt x="92" y="11"/>
                  </a:lnTo>
                  <a:lnTo>
                    <a:pt x="120" y="3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1042"/>
            <p:cNvSpPr>
              <a:spLocks noEditPoints="1"/>
            </p:cNvSpPr>
            <p:nvPr/>
          </p:nvSpPr>
          <p:spPr bwMode="auto">
            <a:xfrm>
              <a:off x="10305" y="-1855"/>
              <a:ext cx="393" cy="586"/>
            </a:xfrm>
            <a:custGeom>
              <a:avLst/>
              <a:gdLst>
                <a:gd name="T0" fmla="*/ 130 w 1574"/>
                <a:gd name="T1" fmla="*/ 1973 h 2342"/>
                <a:gd name="T2" fmla="*/ 221 w 1574"/>
                <a:gd name="T3" fmla="*/ 2017 h 2342"/>
                <a:gd name="T4" fmla="*/ 305 w 1574"/>
                <a:gd name="T5" fmla="*/ 2073 h 2342"/>
                <a:gd name="T6" fmla="*/ 434 w 1574"/>
                <a:gd name="T7" fmla="*/ 1957 h 2342"/>
                <a:gd name="T8" fmla="*/ 385 w 1574"/>
                <a:gd name="T9" fmla="*/ 1912 h 2342"/>
                <a:gd name="T10" fmla="*/ 311 w 1574"/>
                <a:gd name="T11" fmla="*/ 1861 h 2342"/>
                <a:gd name="T12" fmla="*/ 242 w 1574"/>
                <a:gd name="T13" fmla="*/ 1827 h 2342"/>
                <a:gd name="T14" fmla="*/ 186 w 1574"/>
                <a:gd name="T15" fmla="*/ 1808 h 2342"/>
                <a:gd name="T16" fmla="*/ 140 w 1574"/>
                <a:gd name="T17" fmla="*/ 1799 h 2342"/>
                <a:gd name="T18" fmla="*/ 1106 w 1574"/>
                <a:gd name="T19" fmla="*/ 0 h 2342"/>
                <a:gd name="T20" fmla="*/ 1161 w 1574"/>
                <a:gd name="T21" fmla="*/ 7 h 2342"/>
                <a:gd name="T22" fmla="*/ 1227 w 1574"/>
                <a:gd name="T23" fmla="*/ 25 h 2342"/>
                <a:gd name="T24" fmla="*/ 1305 w 1574"/>
                <a:gd name="T25" fmla="*/ 56 h 2342"/>
                <a:gd name="T26" fmla="*/ 1391 w 1574"/>
                <a:gd name="T27" fmla="*/ 107 h 2342"/>
                <a:gd name="T28" fmla="*/ 1462 w 1574"/>
                <a:gd name="T29" fmla="*/ 161 h 2342"/>
                <a:gd name="T30" fmla="*/ 1512 w 1574"/>
                <a:gd name="T31" fmla="*/ 213 h 2342"/>
                <a:gd name="T32" fmla="*/ 1544 w 1574"/>
                <a:gd name="T33" fmla="*/ 258 h 2342"/>
                <a:gd name="T34" fmla="*/ 1562 w 1574"/>
                <a:gd name="T35" fmla="*/ 294 h 2342"/>
                <a:gd name="T36" fmla="*/ 1571 w 1574"/>
                <a:gd name="T37" fmla="*/ 316 h 2342"/>
                <a:gd name="T38" fmla="*/ 1574 w 1574"/>
                <a:gd name="T39" fmla="*/ 340 h 2342"/>
                <a:gd name="T40" fmla="*/ 1563 w 1574"/>
                <a:gd name="T41" fmla="*/ 375 h 2342"/>
                <a:gd name="T42" fmla="*/ 618 w 1574"/>
                <a:gd name="T43" fmla="*/ 1998 h 2342"/>
                <a:gd name="T44" fmla="*/ 115 w 1574"/>
                <a:gd name="T45" fmla="*/ 2330 h 2342"/>
                <a:gd name="T46" fmla="*/ 77 w 1574"/>
                <a:gd name="T47" fmla="*/ 2342 h 2342"/>
                <a:gd name="T48" fmla="*/ 36 w 1574"/>
                <a:gd name="T49" fmla="*/ 2332 h 2342"/>
                <a:gd name="T50" fmla="*/ 13 w 1574"/>
                <a:gd name="T51" fmla="*/ 2311 h 2342"/>
                <a:gd name="T52" fmla="*/ 0 w 1574"/>
                <a:gd name="T53" fmla="*/ 2280 h 2342"/>
                <a:gd name="T54" fmla="*/ 34 w 1574"/>
                <a:gd name="T55" fmla="*/ 1683 h 2342"/>
                <a:gd name="T56" fmla="*/ 45 w 1574"/>
                <a:gd name="T57" fmla="*/ 1651 h 2342"/>
                <a:gd name="T58" fmla="*/ 991 w 1574"/>
                <a:gd name="T59" fmla="*/ 27 h 2342"/>
                <a:gd name="T60" fmla="*/ 1023 w 1574"/>
                <a:gd name="T61" fmla="*/ 7 h 2342"/>
                <a:gd name="T62" fmla="*/ 1036 w 1574"/>
                <a:gd name="T63" fmla="*/ 4 h 2342"/>
                <a:gd name="T64" fmla="*/ 1064 w 1574"/>
                <a:gd name="T65" fmla="*/ 0 h 2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74" h="2342">
                  <a:moveTo>
                    <a:pt x="140" y="1799"/>
                  </a:moveTo>
                  <a:lnTo>
                    <a:pt x="130" y="1973"/>
                  </a:lnTo>
                  <a:lnTo>
                    <a:pt x="175" y="1993"/>
                  </a:lnTo>
                  <a:lnTo>
                    <a:pt x="221" y="2017"/>
                  </a:lnTo>
                  <a:lnTo>
                    <a:pt x="264" y="2043"/>
                  </a:lnTo>
                  <a:lnTo>
                    <a:pt x="305" y="2073"/>
                  </a:lnTo>
                  <a:lnTo>
                    <a:pt x="451" y="1976"/>
                  </a:lnTo>
                  <a:lnTo>
                    <a:pt x="434" y="1957"/>
                  </a:lnTo>
                  <a:lnTo>
                    <a:pt x="412" y="1935"/>
                  </a:lnTo>
                  <a:lnTo>
                    <a:pt x="385" y="1912"/>
                  </a:lnTo>
                  <a:lnTo>
                    <a:pt x="351" y="1887"/>
                  </a:lnTo>
                  <a:lnTo>
                    <a:pt x="311" y="1861"/>
                  </a:lnTo>
                  <a:lnTo>
                    <a:pt x="276" y="1843"/>
                  </a:lnTo>
                  <a:lnTo>
                    <a:pt x="242" y="1827"/>
                  </a:lnTo>
                  <a:lnTo>
                    <a:pt x="212" y="1816"/>
                  </a:lnTo>
                  <a:lnTo>
                    <a:pt x="186" y="1808"/>
                  </a:lnTo>
                  <a:lnTo>
                    <a:pt x="162" y="1803"/>
                  </a:lnTo>
                  <a:lnTo>
                    <a:pt x="140" y="1799"/>
                  </a:lnTo>
                  <a:close/>
                  <a:moveTo>
                    <a:pt x="1083" y="0"/>
                  </a:moveTo>
                  <a:lnTo>
                    <a:pt x="1106" y="0"/>
                  </a:lnTo>
                  <a:lnTo>
                    <a:pt x="1132" y="2"/>
                  </a:lnTo>
                  <a:lnTo>
                    <a:pt x="1161" y="7"/>
                  </a:lnTo>
                  <a:lnTo>
                    <a:pt x="1192" y="14"/>
                  </a:lnTo>
                  <a:lnTo>
                    <a:pt x="1227" y="25"/>
                  </a:lnTo>
                  <a:lnTo>
                    <a:pt x="1264" y="39"/>
                  </a:lnTo>
                  <a:lnTo>
                    <a:pt x="1305" y="56"/>
                  </a:lnTo>
                  <a:lnTo>
                    <a:pt x="1347" y="80"/>
                  </a:lnTo>
                  <a:lnTo>
                    <a:pt x="1391" y="107"/>
                  </a:lnTo>
                  <a:lnTo>
                    <a:pt x="1430" y="135"/>
                  </a:lnTo>
                  <a:lnTo>
                    <a:pt x="1462" y="161"/>
                  </a:lnTo>
                  <a:lnTo>
                    <a:pt x="1489" y="188"/>
                  </a:lnTo>
                  <a:lnTo>
                    <a:pt x="1512" y="213"/>
                  </a:lnTo>
                  <a:lnTo>
                    <a:pt x="1529" y="236"/>
                  </a:lnTo>
                  <a:lnTo>
                    <a:pt x="1544" y="258"/>
                  </a:lnTo>
                  <a:lnTo>
                    <a:pt x="1554" y="277"/>
                  </a:lnTo>
                  <a:lnTo>
                    <a:pt x="1562" y="294"/>
                  </a:lnTo>
                  <a:lnTo>
                    <a:pt x="1567" y="307"/>
                  </a:lnTo>
                  <a:lnTo>
                    <a:pt x="1571" y="316"/>
                  </a:lnTo>
                  <a:lnTo>
                    <a:pt x="1572" y="322"/>
                  </a:lnTo>
                  <a:lnTo>
                    <a:pt x="1574" y="340"/>
                  </a:lnTo>
                  <a:lnTo>
                    <a:pt x="1571" y="359"/>
                  </a:lnTo>
                  <a:lnTo>
                    <a:pt x="1563" y="375"/>
                  </a:lnTo>
                  <a:lnTo>
                    <a:pt x="628" y="1985"/>
                  </a:lnTo>
                  <a:lnTo>
                    <a:pt x="618" y="1998"/>
                  </a:lnTo>
                  <a:lnTo>
                    <a:pt x="605" y="2009"/>
                  </a:lnTo>
                  <a:lnTo>
                    <a:pt x="115" y="2330"/>
                  </a:lnTo>
                  <a:lnTo>
                    <a:pt x="97" y="2339"/>
                  </a:lnTo>
                  <a:lnTo>
                    <a:pt x="77" y="2342"/>
                  </a:lnTo>
                  <a:lnTo>
                    <a:pt x="56" y="2340"/>
                  </a:lnTo>
                  <a:lnTo>
                    <a:pt x="36" y="2332"/>
                  </a:lnTo>
                  <a:lnTo>
                    <a:pt x="23" y="2323"/>
                  </a:lnTo>
                  <a:lnTo>
                    <a:pt x="13" y="2311"/>
                  </a:lnTo>
                  <a:lnTo>
                    <a:pt x="5" y="2296"/>
                  </a:lnTo>
                  <a:lnTo>
                    <a:pt x="0" y="2280"/>
                  </a:lnTo>
                  <a:lnTo>
                    <a:pt x="0" y="2263"/>
                  </a:lnTo>
                  <a:lnTo>
                    <a:pt x="34" y="1683"/>
                  </a:lnTo>
                  <a:lnTo>
                    <a:pt x="38" y="1666"/>
                  </a:lnTo>
                  <a:lnTo>
                    <a:pt x="45" y="1651"/>
                  </a:lnTo>
                  <a:lnTo>
                    <a:pt x="981" y="41"/>
                  </a:lnTo>
                  <a:lnTo>
                    <a:pt x="991" y="27"/>
                  </a:lnTo>
                  <a:lnTo>
                    <a:pt x="1005" y="15"/>
                  </a:lnTo>
                  <a:lnTo>
                    <a:pt x="1023" y="7"/>
                  </a:lnTo>
                  <a:lnTo>
                    <a:pt x="1027" y="6"/>
                  </a:lnTo>
                  <a:lnTo>
                    <a:pt x="1036" y="4"/>
                  </a:lnTo>
                  <a:lnTo>
                    <a:pt x="1049" y="2"/>
                  </a:lnTo>
                  <a:lnTo>
                    <a:pt x="1064" y="0"/>
                  </a:lnTo>
                  <a:lnTo>
                    <a:pt x="10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043"/>
            <p:cNvSpPr>
              <a:spLocks/>
            </p:cNvSpPr>
            <p:nvPr/>
          </p:nvSpPr>
          <p:spPr bwMode="auto">
            <a:xfrm>
              <a:off x="9995" y="-1385"/>
              <a:ext cx="286" cy="146"/>
            </a:xfrm>
            <a:custGeom>
              <a:avLst/>
              <a:gdLst>
                <a:gd name="T0" fmla="*/ 551 w 1143"/>
                <a:gd name="T1" fmla="*/ 5 h 585"/>
                <a:gd name="T2" fmla="*/ 577 w 1143"/>
                <a:gd name="T3" fmla="*/ 28 h 585"/>
                <a:gd name="T4" fmla="*/ 585 w 1143"/>
                <a:gd name="T5" fmla="*/ 110 h 585"/>
                <a:gd name="T6" fmla="*/ 554 w 1143"/>
                <a:gd name="T7" fmla="*/ 197 h 585"/>
                <a:gd name="T8" fmla="*/ 563 w 1143"/>
                <a:gd name="T9" fmla="*/ 239 h 585"/>
                <a:gd name="T10" fmla="*/ 581 w 1143"/>
                <a:gd name="T11" fmla="*/ 267 h 585"/>
                <a:gd name="T12" fmla="*/ 631 w 1143"/>
                <a:gd name="T13" fmla="*/ 275 h 585"/>
                <a:gd name="T14" fmla="*/ 674 w 1143"/>
                <a:gd name="T15" fmla="*/ 319 h 585"/>
                <a:gd name="T16" fmla="*/ 685 w 1143"/>
                <a:gd name="T17" fmla="*/ 353 h 585"/>
                <a:gd name="T18" fmla="*/ 838 w 1143"/>
                <a:gd name="T19" fmla="*/ 347 h 585"/>
                <a:gd name="T20" fmla="*/ 986 w 1143"/>
                <a:gd name="T21" fmla="*/ 362 h 585"/>
                <a:gd name="T22" fmla="*/ 1106 w 1143"/>
                <a:gd name="T23" fmla="*/ 369 h 585"/>
                <a:gd name="T24" fmla="*/ 1137 w 1143"/>
                <a:gd name="T25" fmla="*/ 396 h 585"/>
                <a:gd name="T26" fmla="*/ 1142 w 1143"/>
                <a:gd name="T27" fmla="*/ 436 h 585"/>
                <a:gd name="T28" fmla="*/ 1119 w 1143"/>
                <a:gd name="T29" fmla="*/ 470 h 585"/>
                <a:gd name="T30" fmla="*/ 1055 w 1143"/>
                <a:gd name="T31" fmla="*/ 477 h 585"/>
                <a:gd name="T32" fmla="*/ 946 w 1143"/>
                <a:gd name="T33" fmla="*/ 461 h 585"/>
                <a:gd name="T34" fmla="*/ 834 w 1143"/>
                <a:gd name="T35" fmla="*/ 447 h 585"/>
                <a:gd name="T36" fmla="*/ 730 w 1143"/>
                <a:gd name="T37" fmla="*/ 456 h 585"/>
                <a:gd name="T38" fmla="*/ 672 w 1143"/>
                <a:gd name="T39" fmla="*/ 481 h 585"/>
                <a:gd name="T40" fmla="*/ 630 w 1143"/>
                <a:gd name="T41" fmla="*/ 486 h 585"/>
                <a:gd name="T42" fmla="*/ 596 w 1143"/>
                <a:gd name="T43" fmla="*/ 472 h 585"/>
                <a:gd name="T44" fmla="*/ 571 w 1143"/>
                <a:gd name="T45" fmla="*/ 449 h 585"/>
                <a:gd name="T46" fmla="*/ 565 w 1143"/>
                <a:gd name="T47" fmla="*/ 403 h 585"/>
                <a:gd name="T48" fmla="*/ 531 w 1143"/>
                <a:gd name="T49" fmla="*/ 452 h 585"/>
                <a:gd name="T50" fmla="*/ 490 w 1143"/>
                <a:gd name="T51" fmla="*/ 465 h 585"/>
                <a:gd name="T52" fmla="*/ 450 w 1143"/>
                <a:gd name="T53" fmla="*/ 451 h 585"/>
                <a:gd name="T54" fmla="*/ 435 w 1143"/>
                <a:gd name="T55" fmla="*/ 414 h 585"/>
                <a:gd name="T56" fmla="*/ 445 w 1143"/>
                <a:gd name="T57" fmla="*/ 385 h 585"/>
                <a:gd name="T58" fmla="*/ 454 w 1143"/>
                <a:gd name="T59" fmla="*/ 365 h 585"/>
                <a:gd name="T60" fmla="*/ 417 w 1143"/>
                <a:gd name="T61" fmla="*/ 400 h 585"/>
                <a:gd name="T62" fmla="*/ 375 w 1143"/>
                <a:gd name="T63" fmla="*/ 423 h 585"/>
                <a:gd name="T64" fmla="*/ 331 w 1143"/>
                <a:gd name="T65" fmla="*/ 412 h 585"/>
                <a:gd name="T66" fmla="*/ 311 w 1143"/>
                <a:gd name="T67" fmla="*/ 375 h 585"/>
                <a:gd name="T68" fmla="*/ 360 w 1143"/>
                <a:gd name="T69" fmla="*/ 285 h 585"/>
                <a:gd name="T70" fmla="*/ 250 w 1143"/>
                <a:gd name="T71" fmla="*/ 388 h 585"/>
                <a:gd name="T72" fmla="*/ 95 w 1143"/>
                <a:gd name="T73" fmla="*/ 574 h 585"/>
                <a:gd name="T74" fmla="*/ 49 w 1143"/>
                <a:gd name="T75" fmla="*/ 584 h 585"/>
                <a:gd name="T76" fmla="*/ 9 w 1143"/>
                <a:gd name="T77" fmla="*/ 562 h 585"/>
                <a:gd name="T78" fmla="*/ 2 w 1143"/>
                <a:gd name="T79" fmla="*/ 521 h 585"/>
                <a:gd name="T80" fmla="*/ 137 w 1143"/>
                <a:gd name="T81" fmla="*/ 347 h 585"/>
                <a:gd name="T82" fmla="*/ 341 w 1143"/>
                <a:gd name="T83" fmla="*/ 122 h 585"/>
                <a:gd name="T84" fmla="*/ 395 w 1143"/>
                <a:gd name="T85" fmla="*/ 70 h 585"/>
                <a:gd name="T86" fmla="*/ 458 w 1143"/>
                <a:gd name="T87" fmla="*/ 20 h 585"/>
                <a:gd name="T88" fmla="*/ 528 w 1143"/>
                <a:gd name="T89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43" h="585">
                  <a:moveTo>
                    <a:pt x="528" y="0"/>
                  </a:moveTo>
                  <a:lnTo>
                    <a:pt x="539" y="2"/>
                  </a:lnTo>
                  <a:lnTo>
                    <a:pt x="551" y="5"/>
                  </a:lnTo>
                  <a:lnTo>
                    <a:pt x="561" y="10"/>
                  </a:lnTo>
                  <a:lnTo>
                    <a:pt x="571" y="18"/>
                  </a:lnTo>
                  <a:lnTo>
                    <a:pt x="577" y="28"/>
                  </a:lnTo>
                  <a:lnTo>
                    <a:pt x="585" y="53"/>
                  </a:lnTo>
                  <a:lnTo>
                    <a:pt x="587" y="81"/>
                  </a:lnTo>
                  <a:lnTo>
                    <a:pt x="585" y="110"/>
                  </a:lnTo>
                  <a:lnTo>
                    <a:pt x="578" y="139"/>
                  </a:lnTo>
                  <a:lnTo>
                    <a:pt x="567" y="168"/>
                  </a:lnTo>
                  <a:lnTo>
                    <a:pt x="554" y="197"/>
                  </a:lnTo>
                  <a:lnTo>
                    <a:pt x="537" y="227"/>
                  </a:lnTo>
                  <a:lnTo>
                    <a:pt x="551" y="232"/>
                  </a:lnTo>
                  <a:lnTo>
                    <a:pt x="563" y="239"/>
                  </a:lnTo>
                  <a:lnTo>
                    <a:pt x="573" y="252"/>
                  </a:lnTo>
                  <a:lnTo>
                    <a:pt x="577" y="260"/>
                  </a:lnTo>
                  <a:lnTo>
                    <a:pt x="581" y="267"/>
                  </a:lnTo>
                  <a:lnTo>
                    <a:pt x="597" y="266"/>
                  </a:lnTo>
                  <a:lnTo>
                    <a:pt x="614" y="269"/>
                  </a:lnTo>
                  <a:lnTo>
                    <a:pt x="631" y="275"/>
                  </a:lnTo>
                  <a:lnTo>
                    <a:pt x="646" y="286"/>
                  </a:lnTo>
                  <a:lnTo>
                    <a:pt x="661" y="300"/>
                  </a:lnTo>
                  <a:lnTo>
                    <a:pt x="674" y="319"/>
                  </a:lnTo>
                  <a:lnTo>
                    <a:pt x="681" y="334"/>
                  </a:lnTo>
                  <a:lnTo>
                    <a:pt x="684" y="345"/>
                  </a:lnTo>
                  <a:lnTo>
                    <a:pt x="685" y="353"/>
                  </a:lnTo>
                  <a:lnTo>
                    <a:pt x="738" y="347"/>
                  </a:lnTo>
                  <a:lnTo>
                    <a:pt x="789" y="346"/>
                  </a:lnTo>
                  <a:lnTo>
                    <a:pt x="838" y="347"/>
                  </a:lnTo>
                  <a:lnTo>
                    <a:pt x="887" y="351"/>
                  </a:lnTo>
                  <a:lnTo>
                    <a:pt x="936" y="356"/>
                  </a:lnTo>
                  <a:lnTo>
                    <a:pt x="986" y="362"/>
                  </a:lnTo>
                  <a:lnTo>
                    <a:pt x="1036" y="365"/>
                  </a:lnTo>
                  <a:lnTo>
                    <a:pt x="1089" y="367"/>
                  </a:lnTo>
                  <a:lnTo>
                    <a:pt x="1106" y="369"/>
                  </a:lnTo>
                  <a:lnTo>
                    <a:pt x="1119" y="375"/>
                  </a:lnTo>
                  <a:lnTo>
                    <a:pt x="1130" y="384"/>
                  </a:lnTo>
                  <a:lnTo>
                    <a:pt x="1137" y="396"/>
                  </a:lnTo>
                  <a:lnTo>
                    <a:pt x="1142" y="408"/>
                  </a:lnTo>
                  <a:lnTo>
                    <a:pt x="1143" y="422"/>
                  </a:lnTo>
                  <a:lnTo>
                    <a:pt x="1142" y="436"/>
                  </a:lnTo>
                  <a:lnTo>
                    <a:pt x="1137" y="449"/>
                  </a:lnTo>
                  <a:lnTo>
                    <a:pt x="1130" y="460"/>
                  </a:lnTo>
                  <a:lnTo>
                    <a:pt x="1119" y="470"/>
                  </a:lnTo>
                  <a:lnTo>
                    <a:pt x="1106" y="476"/>
                  </a:lnTo>
                  <a:lnTo>
                    <a:pt x="1089" y="478"/>
                  </a:lnTo>
                  <a:lnTo>
                    <a:pt x="1055" y="477"/>
                  </a:lnTo>
                  <a:lnTo>
                    <a:pt x="1020" y="473"/>
                  </a:lnTo>
                  <a:lnTo>
                    <a:pt x="983" y="467"/>
                  </a:lnTo>
                  <a:lnTo>
                    <a:pt x="946" y="461"/>
                  </a:lnTo>
                  <a:lnTo>
                    <a:pt x="909" y="455"/>
                  </a:lnTo>
                  <a:lnTo>
                    <a:pt x="872" y="450"/>
                  </a:lnTo>
                  <a:lnTo>
                    <a:pt x="834" y="447"/>
                  </a:lnTo>
                  <a:lnTo>
                    <a:pt x="798" y="446"/>
                  </a:lnTo>
                  <a:lnTo>
                    <a:pt x="763" y="449"/>
                  </a:lnTo>
                  <a:lnTo>
                    <a:pt x="730" y="456"/>
                  </a:lnTo>
                  <a:lnTo>
                    <a:pt x="698" y="469"/>
                  </a:lnTo>
                  <a:lnTo>
                    <a:pt x="685" y="475"/>
                  </a:lnTo>
                  <a:lnTo>
                    <a:pt x="672" y="481"/>
                  </a:lnTo>
                  <a:lnTo>
                    <a:pt x="657" y="486"/>
                  </a:lnTo>
                  <a:lnTo>
                    <a:pt x="644" y="488"/>
                  </a:lnTo>
                  <a:lnTo>
                    <a:pt x="630" y="486"/>
                  </a:lnTo>
                  <a:lnTo>
                    <a:pt x="619" y="482"/>
                  </a:lnTo>
                  <a:lnTo>
                    <a:pt x="608" y="477"/>
                  </a:lnTo>
                  <a:lnTo>
                    <a:pt x="596" y="472"/>
                  </a:lnTo>
                  <a:lnTo>
                    <a:pt x="586" y="465"/>
                  </a:lnTo>
                  <a:lnTo>
                    <a:pt x="578" y="458"/>
                  </a:lnTo>
                  <a:lnTo>
                    <a:pt x="571" y="449"/>
                  </a:lnTo>
                  <a:lnTo>
                    <a:pt x="566" y="437"/>
                  </a:lnTo>
                  <a:lnTo>
                    <a:pt x="565" y="418"/>
                  </a:lnTo>
                  <a:lnTo>
                    <a:pt x="565" y="403"/>
                  </a:lnTo>
                  <a:lnTo>
                    <a:pt x="554" y="422"/>
                  </a:lnTo>
                  <a:lnTo>
                    <a:pt x="542" y="441"/>
                  </a:lnTo>
                  <a:lnTo>
                    <a:pt x="531" y="452"/>
                  </a:lnTo>
                  <a:lnTo>
                    <a:pt x="519" y="460"/>
                  </a:lnTo>
                  <a:lnTo>
                    <a:pt x="504" y="464"/>
                  </a:lnTo>
                  <a:lnTo>
                    <a:pt x="490" y="465"/>
                  </a:lnTo>
                  <a:lnTo>
                    <a:pt x="475" y="463"/>
                  </a:lnTo>
                  <a:lnTo>
                    <a:pt x="462" y="458"/>
                  </a:lnTo>
                  <a:lnTo>
                    <a:pt x="450" y="451"/>
                  </a:lnTo>
                  <a:lnTo>
                    <a:pt x="441" y="441"/>
                  </a:lnTo>
                  <a:lnTo>
                    <a:pt x="436" y="428"/>
                  </a:lnTo>
                  <a:lnTo>
                    <a:pt x="435" y="414"/>
                  </a:lnTo>
                  <a:lnTo>
                    <a:pt x="439" y="398"/>
                  </a:lnTo>
                  <a:lnTo>
                    <a:pt x="442" y="391"/>
                  </a:lnTo>
                  <a:lnTo>
                    <a:pt x="445" y="385"/>
                  </a:lnTo>
                  <a:lnTo>
                    <a:pt x="445" y="385"/>
                  </a:lnTo>
                  <a:lnTo>
                    <a:pt x="444" y="385"/>
                  </a:lnTo>
                  <a:lnTo>
                    <a:pt x="454" y="365"/>
                  </a:lnTo>
                  <a:lnTo>
                    <a:pt x="440" y="374"/>
                  </a:lnTo>
                  <a:lnTo>
                    <a:pt x="428" y="385"/>
                  </a:lnTo>
                  <a:lnTo>
                    <a:pt x="417" y="400"/>
                  </a:lnTo>
                  <a:lnTo>
                    <a:pt x="405" y="412"/>
                  </a:lnTo>
                  <a:lnTo>
                    <a:pt x="390" y="420"/>
                  </a:lnTo>
                  <a:lnTo>
                    <a:pt x="375" y="423"/>
                  </a:lnTo>
                  <a:lnTo>
                    <a:pt x="359" y="423"/>
                  </a:lnTo>
                  <a:lnTo>
                    <a:pt x="345" y="419"/>
                  </a:lnTo>
                  <a:lnTo>
                    <a:pt x="331" y="412"/>
                  </a:lnTo>
                  <a:lnTo>
                    <a:pt x="321" y="402"/>
                  </a:lnTo>
                  <a:lnTo>
                    <a:pt x="314" y="389"/>
                  </a:lnTo>
                  <a:lnTo>
                    <a:pt x="311" y="375"/>
                  </a:lnTo>
                  <a:lnTo>
                    <a:pt x="313" y="360"/>
                  </a:lnTo>
                  <a:lnTo>
                    <a:pt x="320" y="343"/>
                  </a:lnTo>
                  <a:lnTo>
                    <a:pt x="360" y="285"/>
                  </a:lnTo>
                  <a:lnTo>
                    <a:pt x="400" y="224"/>
                  </a:lnTo>
                  <a:lnTo>
                    <a:pt x="323" y="305"/>
                  </a:lnTo>
                  <a:lnTo>
                    <a:pt x="250" y="388"/>
                  </a:lnTo>
                  <a:lnTo>
                    <a:pt x="177" y="475"/>
                  </a:lnTo>
                  <a:lnTo>
                    <a:pt x="108" y="562"/>
                  </a:lnTo>
                  <a:lnTo>
                    <a:pt x="95" y="574"/>
                  </a:lnTo>
                  <a:lnTo>
                    <a:pt x="80" y="582"/>
                  </a:lnTo>
                  <a:lnTo>
                    <a:pt x="64" y="585"/>
                  </a:lnTo>
                  <a:lnTo>
                    <a:pt x="49" y="584"/>
                  </a:lnTo>
                  <a:lnTo>
                    <a:pt x="33" y="580"/>
                  </a:lnTo>
                  <a:lnTo>
                    <a:pt x="21" y="572"/>
                  </a:lnTo>
                  <a:lnTo>
                    <a:pt x="9" y="562"/>
                  </a:lnTo>
                  <a:lnTo>
                    <a:pt x="2" y="550"/>
                  </a:lnTo>
                  <a:lnTo>
                    <a:pt x="0" y="535"/>
                  </a:lnTo>
                  <a:lnTo>
                    <a:pt x="2" y="521"/>
                  </a:lnTo>
                  <a:lnTo>
                    <a:pt x="12" y="506"/>
                  </a:lnTo>
                  <a:lnTo>
                    <a:pt x="74" y="426"/>
                  </a:lnTo>
                  <a:lnTo>
                    <a:pt x="137" y="347"/>
                  </a:lnTo>
                  <a:lnTo>
                    <a:pt x="202" y="270"/>
                  </a:lnTo>
                  <a:lnTo>
                    <a:pt x="270" y="194"/>
                  </a:lnTo>
                  <a:lnTo>
                    <a:pt x="341" y="122"/>
                  </a:lnTo>
                  <a:lnTo>
                    <a:pt x="357" y="106"/>
                  </a:lnTo>
                  <a:lnTo>
                    <a:pt x="376" y="88"/>
                  </a:lnTo>
                  <a:lnTo>
                    <a:pt x="395" y="70"/>
                  </a:lnTo>
                  <a:lnTo>
                    <a:pt x="414" y="51"/>
                  </a:lnTo>
                  <a:lnTo>
                    <a:pt x="435" y="35"/>
                  </a:lnTo>
                  <a:lnTo>
                    <a:pt x="458" y="20"/>
                  </a:lnTo>
                  <a:lnTo>
                    <a:pt x="480" y="9"/>
                  </a:lnTo>
                  <a:lnTo>
                    <a:pt x="504" y="2"/>
                  </a:lnTo>
                  <a:lnTo>
                    <a:pt x="5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9" name="稻壳儿_刀客儿出品_27"/>
          <p:cNvSpPr>
            <a:spLocks/>
          </p:cNvSpPr>
          <p:nvPr/>
        </p:nvSpPr>
        <p:spPr bwMode="auto">
          <a:xfrm>
            <a:off x="10002952" y="2316550"/>
            <a:ext cx="378116" cy="283557"/>
          </a:xfrm>
          <a:custGeom>
            <a:avLst/>
            <a:gdLst>
              <a:gd name="T0" fmla="*/ 6189 w 6231"/>
              <a:gd name="T1" fmla="*/ 0 h 4673"/>
              <a:gd name="T2" fmla="*/ 6206 w 6231"/>
              <a:gd name="T3" fmla="*/ 6 h 4673"/>
              <a:gd name="T4" fmla="*/ 6219 w 6231"/>
              <a:gd name="T5" fmla="*/ 17 h 4673"/>
              <a:gd name="T6" fmla="*/ 6229 w 6231"/>
              <a:gd name="T7" fmla="*/ 34 h 4673"/>
              <a:gd name="T8" fmla="*/ 6231 w 6231"/>
              <a:gd name="T9" fmla="*/ 53 h 4673"/>
              <a:gd name="T10" fmla="*/ 6223 w 6231"/>
              <a:gd name="T11" fmla="*/ 72 h 4673"/>
              <a:gd name="T12" fmla="*/ 3477 w 6231"/>
              <a:gd name="T13" fmla="*/ 4603 h 4673"/>
              <a:gd name="T14" fmla="*/ 3455 w 6231"/>
              <a:gd name="T15" fmla="*/ 4631 h 4673"/>
              <a:gd name="T16" fmla="*/ 3428 w 6231"/>
              <a:gd name="T17" fmla="*/ 4652 h 4673"/>
              <a:gd name="T18" fmla="*/ 3398 w 6231"/>
              <a:gd name="T19" fmla="*/ 4665 h 4673"/>
              <a:gd name="T20" fmla="*/ 3366 w 6231"/>
              <a:gd name="T21" fmla="*/ 4673 h 4673"/>
              <a:gd name="T22" fmla="*/ 3332 w 6231"/>
              <a:gd name="T23" fmla="*/ 4673 h 4673"/>
              <a:gd name="T24" fmla="*/ 3300 w 6231"/>
              <a:gd name="T25" fmla="*/ 4664 h 4673"/>
              <a:gd name="T26" fmla="*/ 3269 w 6231"/>
              <a:gd name="T27" fmla="*/ 4648 h 4673"/>
              <a:gd name="T28" fmla="*/ 2513 w 6231"/>
              <a:gd name="T29" fmla="*/ 4132 h 4673"/>
              <a:gd name="T30" fmla="*/ 1745 w 6231"/>
              <a:gd name="T31" fmla="*/ 4641 h 4673"/>
              <a:gd name="T32" fmla="*/ 1717 w 6231"/>
              <a:gd name="T33" fmla="*/ 4654 h 4673"/>
              <a:gd name="T34" fmla="*/ 1690 w 6231"/>
              <a:gd name="T35" fmla="*/ 4656 h 4673"/>
              <a:gd name="T36" fmla="*/ 1664 w 6231"/>
              <a:gd name="T37" fmla="*/ 4650 h 4673"/>
              <a:gd name="T38" fmla="*/ 1639 w 6231"/>
              <a:gd name="T39" fmla="*/ 4639 h 4673"/>
              <a:gd name="T40" fmla="*/ 1621 w 6231"/>
              <a:gd name="T41" fmla="*/ 4618 h 4673"/>
              <a:gd name="T42" fmla="*/ 1609 w 6231"/>
              <a:gd name="T43" fmla="*/ 4595 h 4673"/>
              <a:gd name="T44" fmla="*/ 1603 w 6231"/>
              <a:gd name="T45" fmla="*/ 4565 h 4673"/>
              <a:gd name="T46" fmla="*/ 1603 w 6231"/>
              <a:gd name="T47" fmla="*/ 3511 h 4673"/>
              <a:gd name="T48" fmla="*/ 5090 w 6231"/>
              <a:gd name="T49" fmla="*/ 905 h 4673"/>
              <a:gd name="T50" fmla="*/ 972 w 6231"/>
              <a:gd name="T51" fmla="*/ 3077 h 4673"/>
              <a:gd name="T52" fmla="*/ 64 w 6231"/>
              <a:gd name="T53" fmla="*/ 2459 h 4673"/>
              <a:gd name="T54" fmla="*/ 36 w 6231"/>
              <a:gd name="T55" fmla="*/ 2434 h 4673"/>
              <a:gd name="T56" fmla="*/ 15 w 6231"/>
              <a:gd name="T57" fmla="*/ 2404 h 4673"/>
              <a:gd name="T58" fmla="*/ 4 w 6231"/>
              <a:gd name="T59" fmla="*/ 2370 h 4673"/>
              <a:gd name="T60" fmla="*/ 0 w 6231"/>
              <a:gd name="T61" fmla="*/ 2335 h 4673"/>
              <a:gd name="T62" fmla="*/ 0 w 6231"/>
              <a:gd name="T63" fmla="*/ 2335 h 4673"/>
              <a:gd name="T64" fmla="*/ 4 w 6231"/>
              <a:gd name="T65" fmla="*/ 2301 h 4673"/>
              <a:gd name="T66" fmla="*/ 17 w 6231"/>
              <a:gd name="T67" fmla="*/ 2269 h 4673"/>
              <a:gd name="T68" fmla="*/ 36 w 6231"/>
              <a:gd name="T69" fmla="*/ 2241 h 4673"/>
              <a:gd name="T70" fmla="*/ 62 w 6231"/>
              <a:gd name="T71" fmla="*/ 2216 h 4673"/>
              <a:gd name="T72" fmla="*/ 96 w 6231"/>
              <a:gd name="T73" fmla="*/ 2199 h 4673"/>
              <a:gd name="T74" fmla="*/ 6168 w 6231"/>
              <a:gd name="T75" fmla="*/ 4 h 4673"/>
              <a:gd name="T76" fmla="*/ 6189 w 6231"/>
              <a:gd name="T77" fmla="*/ 0 h 46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231" h="4673">
                <a:moveTo>
                  <a:pt x="6189" y="0"/>
                </a:moveTo>
                <a:lnTo>
                  <a:pt x="6206" y="6"/>
                </a:lnTo>
                <a:lnTo>
                  <a:pt x="6219" y="17"/>
                </a:lnTo>
                <a:lnTo>
                  <a:pt x="6229" y="34"/>
                </a:lnTo>
                <a:lnTo>
                  <a:pt x="6231" y="53"/>
                </a:lnTo>
                <a:lnTo>
                  <a:pt x="6223" y="72"/>
                </a:lnTo>
                <a:lnTo>
                  <a:pt x="3477" y="4603"/>
                </a:lnTo>
                <a:lnTo>
                  <a:pt x="3455" y="4631"/>
                </a:lnTo>
                <a:lnTo>
                  <a:pt x="3428" y="4652"/>
                </a:lnTo>
                <a:lnTo>
                  <a:pt x="3398" y="4665"/>
                </a:lnTo>
                <a:lnTo>
                  <a:pt x="3366" y="4673"/>
                </a:lnTo>
                <a:lnTo>
                  <a:pt x="3332" y="4673"/>
                </a:lnTo>
                <a:lnTo>
                  <a:pt x="3300" y="4664"/>
                </a:lnTo>
                <a:lnTo>
                  <a:pt x="3269" y="4648"/>
                </a:lnTo>
                <a:lnTo>
                  <a:pt x="2513" y="4132"/>
                </a:lnTo>
                <a:lnTo>
                  <a:pt x="1745" y="4641"/>
                </a:lnTo>
                <a:lnTo>
                  <a:pt x="1717" y="4654"/>
                </a:lnTo>
                <a:lnTo>
                  <a:pt x="1690" y="4656"/>
                </a:lnTo>
                <a:lnTo>
                  <a:pt x="1664" y="4650"/>
                </a:lnTo>
                <a:lnTo>
                  <a:pt x="1639" y="4639"/>
                </a:lnTo>
                <a:lnTo>
                  <a:pt x="1621" y="4618"/>
                </a:lnTo>
                <a:lnTo>
                  <a:pt x="1609" y="4595"/>
                </a:lnTo>
                <a:lnTo>
                  <a:pt x="1603" y="4565"/>
                </a:lnTo>
                <a:lnTo>
                  <a:pt x="1603" y="3511"/>
                </a:lnTo>
                <a:lnTo>
                  <a:pt x="5090" y="905"/>
                </a:lnTo>
                <a:lnTo>
                  <a:pt x="972" y="3077"/>
                </a:lnTo>
                <a:lnTo>
                  <a:pt x="64" y="2459"/>
                </a:lnTo>
                <a:lnTo>
                  <a:pt x="36" y="2434"/>
                </a:lnTo>
                <a:lnTo>
                  <a:pt x="15" y="2404"/>
                </a:lnTo>
                <a:lnTo>
                  <a:pt x="4" y="2370"/>
                </a:lnTo>
                <a:lnTo>
                  <a:pt x="0" y="2335"/>
                </a:lnTo>
                <a:lnTo>
                  <a:pt x="0" y="2335"/>
                </a:lnTo>
                <a:lnTo>
                  <a:pt x="4" y="2301"/>
                </a:lnTo>
                <a:lnTo>
                  <a:pt x="17" y="2269"/>
                </a:lnTo>
                <a:lnTo>
                  <a:pt x="36" y="2241"/>
                </a:lnTo>
                <a:lnTo>
                  <a:pt x="62" y="2216"/>
                </a:lnTo>
                <a:lnTo>
                  <a:pt x="96" y="2199"/>
                </a:lnTo>
                <a:lnTo>
                  <a:pt x="6168" y="4"/>
                </a:lnTo>
                <a:lnTo>
                  <a:pt x="6189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0" name="稻壳儿_刀客儿出品_28"/>
          <p:cNvGrpSpPr>
            <a:grpSpLocks noChangeAspect="1"/>
          </p:cNvGrpSpPr>
          <p:nvPr/>
        </p:nvGrpSpPr>
        <p:grpSpPr bwMode="auto">
          <a:xfrm>
            <a:off x="4599317" y="2312969"/>
            <a:ext cx="291012" cy="290718"/>
            <a:chOff x="5516" y="3626"/>
            <a:chExt cx="1981" cy="1979"/>
          </a:xfrm>
          <a:solidFill>
            <a:schemeClr val="accent2"/>
          </a:solidFill>
        </p:grpSpPr>
        <p:sp>
          <p:nvSpPr>
            <p:cNvPr id="61" name="Freeform 1273"/>
            <p:cNvSpPr>
              <a:spLocks/>
            </p:cNvSpPr>
            <p:nvPr/>
          </p:nvSpPr>
          <p:spPr bwMode="auto">
            <a:xfrm>
              <a:off x="5524" y="4270"/>
              <a:ext cx="491" cy="498"/>
            </a:xfrm>
            <a:custGeom>
              <a:avLst/>
              <a:gdLst>
                <a:gd name="T0" fmla="*/ 980 w 980"/>
                <a:gd name="T1" fmla="*/ 0 h 996"/>
                <a:gd name="T2" fmla="*/ 952 w 980"/>
                <a:gd name="T3" fmla="*/ 46 h 996"/>
                <a:gd name="T4" fmla="*/ 921 w 980"/>
                <a:gd name="T5" fmla="*/ 94 h 996"/>
                <a:gd name="T6" fmla="*/ 890 w 980"/>
                <a:gd name="T7" fmla="*/ 145 h 996"/>
                <a:gd name="T8" fmla="*/ 856 w 980"/>
                <a:gd name="T9" fmla="*/ 198 h 996"/>
                <a:gd name="T10" fmla="*/ 819 w 980"/>
                <a:gd name="T11" fmla="*/ 255 h 996"/>
                <a:gd name="T12" fmla="*/ 781 w 980"/>
                <a:gd name="T13" fmla="*/ 314 h 996"/>
                <a:gd name="T14" fmla="*/ 740 w 980"/>
                <a:gd name="T15" fmla="*/ 376 h 996"/>
                <a:gd name="T16" fmla="*/ 696 w 980"/>
                <a:gd name="T17" fmla="*/ 444 h 996"/>
                <a:gd name="T18" fmla="*/ 649 w 980"/>
                <a:gd name="T19" fmla="*/ 514 h 996"/>
                <a:gd name="T20" fmla="*/ 599 w 980"/>
                <a:gd name="T21" fmla="*/ 588 h 996"/>
                <a:gd name="T22" fmla="*/ 546 w 980"/>
                <a:gd name="T23" fmla="*/ 665 h 996"/>
                <a:gd name="T24" fmla="*/ 491 w 980"/>
                <a:gd name="T25" fmla="*/ 748 h 996"/>
                <a:gd name="T26" fmla="*/ 431 w 980"/>
                <a:gd name="T27" fmla="*/ 834 h 996"/>
                <a:gd name="T28" fmla="*/ 369 w 980"/>
                <a:gd name="T29" fmla="*/ 926 h 996"/>
                <a:gd name="T30" fmla="*/ 347 w 980"/>
                <a:gd name="T31" fmla="*/ 960 h 996"/>
                <a:gd name="T32" fmla="*/ 331 w 980"/>
                <a:gd name="T33" fmla="*/ 996 h 996"/>
                <a:gd name="T34" fmla="*/ 0 w 980"/>
                <a:gd name="T35" fmla="*/ 666 h 996"/>
                <a:gd name="T36" fmla="*/ 2 w 980"/>
                <a:gd name="T37" fmla="*/ 664 h 996"/>
                <a:gd name="T38" fmla="*/ 8 w 980"/>
                <a:gd name="T39" fmla="*/ 657 h 996"/>
                <a:gd name="T40" fmla="*/ 18 w 980"/>
                <a:gd name="T41" fmla="*/ 645 h 996"/>
                <a:gd name="T42" fmla="*/ 30 w 980"/>
                <a:gd name="T43" fmla="*/ 629 h 996"/>
                <a:gd name="T44" fmla="*/ 47 w 980"/>
                <a:gd name="T45" fmla="*/ 609 h 996"/>
                <a:gd name="T46" fmla="*/ 66 w 980"/>
                <a:gd name="T47" fmla="*/ 588 h 996"/>
                <a:gd name="T48" fmla="*/ 89 w 980"/>
                <a:gd name="T49" fmla="*/ 561 h 996"/>
                <a:gd name="T50" fmla="*/ 115 w 980"/>
                <a:gd name="T51" fmla="*/ 533 h 996"/>
                <a:gd name="T52" fmla="*/ 144 w 980"/>
                <a:gd name="T53" fmla="*/ 503 h 996"/>
                <a:gd name="T54" fmla="*/ 174 w 980"/>
                <a:gd name="T55" fmla="*/ 471 h 996"/>
                <a:gd name="T56" fmla="*/ 208 w 980"/>
                <a:gd name="T57" fmla="*/ 438 h 996"/>
                <a:gd name="T58" fmla="*/ 244 w 980"/>
                <a:gd name="T59" fmla="*/ 403 h 996"/>
                <a:gd name="T60" fmla="*/ 283 w 980"/>
                <a:gd name="T61" fmla="*/ 368 h 996"/>
                <a:gd name="T62" fmla="*/ 324 w 980"/>
                <a:gd name="T63" fmla="*/ 332 h 996"/>
                <a:gd name="T64" fmla="*/ 366 w 980"/>
                <a:gd name="T65" fmla="*/ 296 h 996"/>
                <a:gd name="T66" fmla="*/ 410 w 980"/>
                <a:gd name="T67" fmla="*/ 261 h 996"/>
                <a:gd name="T68" fmla="*/ 457 w 980"/>
                <a:gd name="T69" fmla="*/ 226 h 996"/>
                <a:gd name="T70" fmla="*/ 504 w 980"/>
                <a:gd name="T71" fmla="*/ 192 h 996"/>
                <a:gd name="T72" fmla="*/ 554 w 980"/>
                <a:gd name="T73" fmla="*/ 160 h 996"/>
                <a:gd name="T74" fmla="*/ 603 w 980"/>
                <a:gd name="T75" fmla="*/ 130 h 996"/>
                <a:gd name="T76" fmla="*/ 655 w 980"/>
                <a:gd name="T77" fmla="*/ 102 h 996"/>
                <a:gd name="T78" fmla="*/ 707 w 980"/>
                <a:gd name="T79" fmla="*/ 76 h 996"/>
                <a:gd name="T80" fmla="*/ 761 w 980"/>
                <a:gd name="T81" fmla="*/ 54 h 996"/>
                <a:gd name="T82" fmla="*/ 815 w 980"/>
                <a:gd name="T83" fmla="*/ 35 h 996"/>
                <a:gd name="T84" fmla="*/ 870 w 980"/>
                <a:gd name="T85" fmla="*/ 19 h 996"/>
                <a:gd name="T86" fmla="*/ 925 w 980"/>
                <a:gd name="T87" fmla="*/ 7 h 996"/>
                <a:gd name="T88" fmla="*/ 980 w 980"/>
                <a:gd name="T89" fmla="*/ 0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80" h="996">
                  <a:moveTo>
                    <a:pt x="980" y="0"/>
                  </a:moveTo>
                  <a:lnTo>
                    <a:pt x="952" y="46"/>
                  </a:lnTo>
                  <a:lnTo>
                    <a:pt x="921" y="94"/>
                  </a:lnTo>
                  <a:lnTo>
                    <a:pt x="890" y="145"/>
                  </a:lnTo>
                  <a:lnTo>
                    <a:pt x="856" y="198"/>
                  </a:lnTo>
                  <a:lnTo>
                    <a:pt x="819" y="255"/>
                  </a:lnTo>
                  <a:lnTo>
                    <a:pt x="781" y="314"/>
                  </a:lnTo>
                  <a:lnTo>
                    <a:pt x="740" y="376"/>
                  </a:lnTo>
                  <a:lnTo>
                    <a:pt x="696" y="444"/>
                  </a:lnTo>
                  <a:lnTo>
                    <a:pt x="649" y="514"/>
                  </a:lnTo>
                  <a:lnTo>
                    <a:pt x="599" y="588"/>
                  </a:lnTo>
                  <a:lnTo>
                    <a:pt x="546" y="665"/>
                  </a:lnTo>
                  <a:lnTo>
                    <a:pt x="491" y="748"/>
                  </a:lnTo>
                  <a:lnTo>
                    <a:pt x="431" y="834"/>
                  </a:lnTo>
                  <a:lnTo>
                    <a:pt x="369" y="926"/>
                  </a:lnTo>
                  <a:lnTo>
                    <a:pt x="347" y="960"/>
                  </a:lnTo>
                  <a:lnTo>
                    <a:pt x="331" y="996"/>
                  </a:lnTo>
                  <a:lnTo>
                    <a:pt x="0" y="666"/>
                  </a:lnTo>
                  <a:lnTo>
                    <a:pt x="2" y="664"/>
                  </a:lnTo>
                  <a:lnTo>
                    <a:pt x="8" y="657"/>
                  </a:lnTo>
                  <a:lnTo>
                    <a:pt x="18" y="645"/>
                  </a:lnTo>
                  <a:lnTo>
                    <a:pt x="30" y="629"/>
                  </a:lnTo>
                  <a:lnTo>
                    <a:pt x="47" y="609"/>
                  </a:lnTo>
                  <a:lnTo>
                    <a:pt x="66" y="588"/>
                  </a:lnTo>
                  <a:lnTo>
                    <a:pt x="89" y="561"/>
                  </a:lnTo>
                  <a:lnTo>
                    <a:pt x="115" y="533"/>
                  </a:lnTo>
                  <a:lnTo>
                    <a:pt x="144" y="503"/>
                  </a:lnTo>
                  <a:lnTo>
                    <a:pt x="174" y="471"/>
                  </a:lnTo>
                  <a:lnTo>
                    <a:pt x="208" y="438"/>
                  </a:lnTo>
                  <a:lnTo>
                    <a:pt x="244" y="403"/>
                  </a:lnTo>
                  <a:lnTo>
                    <a:pt x="283" y="368"/>
                  </a:lnTo>
                  <a:lnTo>
                    <a:pt x="324" y="332"/>
                  </a:lnTo>
                  <a:lnTo>
                    <a:pt x="366" y="296"/>
                  </a:lnTo>
                  <a:lnTo>
                    <a:pt x="410" y="261"/>
                  </a:lnTo>
                  <a:lnTo>
                    <a:pt x="457" y="226"/>
                  </a:lnTo>
                  <a:lnTo>
                    <a:pt x="504" y="192"/>
                  </a:lnTo>
                  <a:lnTo>
                    <a:pt x="554" y="160"/>
                  </a:lnTo>
                  <a:lnTo>
                    <a:pt x="603" y="130"/>
                  </a:lnTo>
                  <a:lnTo>
                    <a:pt x="655" y="102"/>
                  </a:lnTo>
                  <a:lnTo>
                    <a:pt x="707" y="76"/>
                  </a:lnTo>
                  <a:lnTo>
                    <a:pt x="761" y="54"/>
                  </a:lnTo>
                  <a:lnTo>
                    <a:pt x="815" y="35"/>
                  </a:lnTo>
                  <a:lnTo>
                    <a:pt x="870" y="19"/>
                  </a:lnTo>
                  <a:lnTo>
                    <a:pt x="925" y="7"/>
                  </a:lnTo>
                  <a:lnTo>
                    <a:pt x="9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274"/>
            <p:cNvSpPr>
              <a:spLocks/>
            </p:cNvSpPr>
            <p:nvPr/>
          </p:nvSpPr>
          <p:spPr bwMode="auto">
            <a:xfrm>
              <a:off x="6354" y="5106"/>
              <a:ext cx="498" cy="489"/>
            </a:xfrm>
            <a:custGeom>
              <a:avLst/>
              <a:gdLst>
                <a:gd name="T0" fmla="*/ 998 w 998"/>
                <a:gd name="T1" fmla="*/ 0 h 979"/>
                <a:gd name="T2" fmla="*/ 990 w 998"/>
                <a:gd name="T3" fmla="*/ 55 h 979"/>
                <a:gd name="T4" fmla="*/ 978 w 998"/>
                <a:gd name="T5" fmla="*/ 111 h 979"/>
                <a:gd name="T6" fmla="*/ 963 w 998"/>
                <a:gd name="T7" fmla="*/ 165 h 979"/>
                <a:gd name="T8" fmla="*/ 943 w 998"/>
                <a:gd name="T9" fmla="*/ 220 h 979"/>
                <a:gd name="T10" fmla="*/ 920 w 998"/>
                <a:gd name="T11" fmla="*/ 273 h 979"/>
                <a:gd name="T12" fmla="*/ 895 w 998"/>
                <a:gd name="T13" fmla="*/ 326 h 979"/>
                <a:gd name="T14" fmla="*/ 867 w 998"/>
                <a:gd name="T15" fmla="*/ 377 h 979"/>
                <a:gd name="T16" fmla="*/ 837 w 998"/>
                <a:gd name="T17" fmla="*/ 427 h 979"/>
                <a:gd name="T18" fmla="*/ 804 w 998"/>
                <a:gd name="T19" fmla="*/ 477 h 979"/>
                <a:gd name="T20" fmla="*/ 770 w 998"/>
                <a:gd name="T21" fmla="*/ 524 h 979"/>
                <a:gd name="T22" fmla="*/ 736 w 998"/>
                <a:gd name="T23" fmla="*/ 570 h 979"/>
                <a:gd name="T24" fmla="*/ 700 w 998"/>
                <a:gd name="T25" fmla="*/ 614 h 979"/>
                <a:gd name="T26" fmla="*/ 665 w 998"/>
                <a:gd name="T27" fmla="*/ 657 h 979"/>
                <a:gd name="T28" fmla="*/ 629 w 998"/>
                <a:gd name="T29" fmla="*/ 698 h 979"/>
                <a:gd name="T30" fmla="*/ 594 w 998"/>
                <a:gd name="T31" fmla="*/ 736 h 979"/>
                <a:gd name="T32" fmla="*/ 559 w 998"/>
                <a:gd name="T33" fmla="*/ 771 h 979"/>
                <a:gd name="T34" fmla="*/ 525 w 998"/>
                <a:gd name="T35" fmla="*/ 805 h 979"/>
                <a:gd name="T36" fmla="*/ 494 w 998"/>
                <a:gd name="T37" fmla="*/ 837 h 979"/>
                <a:gd name="T38" fmla="*/ 463 w 998"/>
                <a:gd name="T39" fmla="*/ 866 h 979"/>
                <a:gd name="T40" fmla="*/ 434 w 998"/>
                <a:gd name="T41" fmla="*/ 891 h 979"/>
                <a:gd name="T42" fmla="*/ 409 w 998"/>
                <a:gd name="T43" fmla="*/ 914 h 979"/>
                <a:gd name="T44" fmla="*/ 386 w 998"/>
                <a:gd name="T45" fmla="*/ 933 h 979"/>
                <a:gd name="T46" fmla="*/ 367 w 998"/>
                <a:gd name="T47" fmla="*/ 949 h 979"/>
                <a:gd name="T48" fmla="*/ 351 w 998"/>
                <a:gd name="T49" fmla="*/ 962 h 979"/>
                <a:gd name="T50" fmla="*/ 340 w 998"/>
                <a:gd name="T51" fmla="*/ 972 h 979"/>
                <a:gd name="T52" fmla="*/ 333 w 998"/>
                <a:gd name="T53" fmla="*/ 978 h 979"/>
                <a:gd name="T54" fmla="*/ 330 w 998"/>
                <a:gd name="T55" fmla="*/ 979 h 979"/>
                <a:gd name="T56" fmla="*/ 0 w 998"/>
                <a:gd name="T57" fmla="*/ 649 h 979"/>
                <a:gd name="T58" fmla="*/ 35 w 998"/>
                <a:gd name="T59" fmla="*/ 633 h 979"/>
                <a:gd name="T60" fmla="*/ 70 w 998"/>
                <a:gd name="T61" fmla="*/ 612 h 979"/>
                <a:gd name="T62" fmla="*/ 161 w 998"/>
                <a:gd name="T63" fmla="*/ 549 h 979"/>
                <a:gd name="T64" fmla="*/ 248 w 998"/>
                <a:gd name="T65" fmla="*/ 490 h 979"/>
                <a:gd name="T66" fmla="*/ 330 w 998"/>
                <a:gd name="T67" fmla="*/ 433 h 979"/>
                <a:gd name="T68" fmla="*/ 409 w 998"/>
                <a:gd name="T69" fmla="*/ 381 h 979"/>
                <a:gd name="T70" fmla="*/ 483 w 998"/>
                <a:gd name="T71" fmla="*/ 332 h 979"/>
                <a:gd name="T72" fmla="*/ 553 w 998"/>
                <a:gd name="T73" fmla="*/ 285 h 979"/>
                <a:gd name="T74" fmla="*/ 619 w 998"/>
                <a:gd name="T75" fmla="*/ 241 h 979"/>
                <a:gd name="T76" fmla="*/ 682 w 998"/>
                <a:gd name="T77" fmla="*/ 200 h 979"/>
                <a:gd name="T78" fmla="*/ 743 w 998"/>
                <a:gd name="T79" fmla="*/ 162 h 979"/>
                <a:gd name="T80" fmla="*/ 799 w 998"/>
                <a:gd name="T81" fmla="*/ 125 h 979"/>
                <a:gd name="T82" fmla="*/ 853 w 998"/>
                <a:gd name="T83" fmla="*/ 92 h 979"/>
                <a:gd name="T84" fmla="*/ 903 w 998"/>
                <a:gd name="T85" fmla="*/ 59 h 979"/>
                <a:gd name="T86" fmla="*/ 952 w 998"/>
                <a:gd name="T87" fmla="*/ 29 h 979"/>
                <a:gd name="T88" fmla="*/ 998 w 998"/>
                <a:gd name="T89" fmla="*/ 0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98" h="979">
                  <a:moveTo>
                    <a:pt x="998" y="0"/>
                  </a:moveTo>
                  <a:lnTo>
                    <a:pt x="990" y="55"/>
                  </a:lnTo>
                  <a:lnTo>
                    <a:pt x="978" y="111"/>
                  </a:lnTo>
                  <a:lnTo>
                    <a:pt x="963" y="165"/>
                  </a:lnTo>
                  <a:lnTo>
                    <a:pt x="943" y="220"/>
                  </a:lnTo>
                  <a:lnTo>
                    <a:pt x="920" y="273"/>
                  </a:lnTo>
                  <a:lnTo>
                    <a:pt x="895" y="326"/>
                  </a:lnTo>
                  <a:lnTo>
                    <a:pt x="867" y="377"/>
                  </a:lnTo>
                  <a:lnTo>
                    <a:pt x="837" y="427"/>
                  </a:lnTo>
                  <a:lnTo>
                    <a:pt x="804" y="477"/>
                  </a:lnTo>
                  <a:lnTo>
                    <a:pt x="770" y="524"/>
                  </a:lnTo>
                  <a:lnTo>
                    <a:pt x="736" y="570"/>
                  </a:lnTo>
                  <a:lnTo>
                    <a:pt x="700" y="614"/>
                  </a:lnTo>
                  <a:lnTo>
                    <a:pt x="665" y="657"/>
                  </a:lnTo>
                  <a:lnTo>
                    <a:pt x="629" y="698"/>
                  </a:lnTo>
                  <a:lnTo>
                    <a:pt x="594" y="736"/>
                  </a:lnTo>
                  <a:lnTo>
                    <a:pt x="559" y="771"/>
                  </a:lnTo>
                  <a:lnTo>
                    <a:pt x="525" y="805"/>
                  </a:lnTo>
                  <a:lnTo>
                    <a:pt x="494" y="837"/>
                  </a:lnTo>
                  <a:lnTo>
                    <a:pt x="463" y="866"/>
                  </a:lnTo>
                  <a:lnTo>
                    <a:pt x="434" y="891"/>
                  </a:lnTo>
                  <a:lnTo>
                    <a:pt x="409" y="914"/>
                  </a:lnTo>
                  <a:lnTo>
                    <a:pt x="386" y="933"/>
                  </a:lnTo>
                  <a:lnTo>
                    <a:pt x="367" y="949"/>
                  </a:lnTo>
                  <a:lnTo>
                    <a:pt x="351" y="962"/>
                  </a:lnTo>
                  <a:lnTo>
                    <a:pt x="340" y="972"/>
                  </a:lnTo>
                  <a:lnTo>
                    <a:pt x="333" y="978"/>
                  </a:lnTo>
                  <a:lnTo>
                    <a:pt x="330" y="979"/>
                  </a:lnTo>
                  <a:lnTo>
                    <a:pt x="0" y="649"/>
                  </a:lnTo>
                  <a:lnTo>
                    <a:pt x="35" y="633"/>
                  </a:lnTo>
                  <a:lnTo>
                    <a:pt x="70" y="612"/>
                  </a:lnTo>
                  <a:lnTo>
                    <a:pt x="161" y="549"/>
                  </a:lnTo>
                  <a:lnTo>
                    <a:pt x="248" y="490"/>
                  </a:lnTo>
                  <a:lnTo>
                    <a:pt x="330" y="433"/>
                  </a:lnTo>
                  <a:lnTo>
                    <a:pt x="409" y="381"/>
                  </a:lnTo>
                  <a:lnTo>
                    <a:pt x="483" y="332"/>
                  </a:lnTo>
                  <a:lnTo>
                    <a:pt x="553" y="285"/>
                  </a:lnTo>
                  <a:lnTo>
                    <a:pt x="619" y="241"/>
                  </a:lnTo>
                  <a:lnTo>
                    <a:pt x="682" y="200"/>
                  </a:lnTo>
                  <a:lnTo>
                    <a:pt x="743" y="162"/>
                  </a:lnTo>
                  <a:lnTo>
                    <a:pt x="799" y="125"/>
                  </a:lnTo>
                  <a:lnTo>
                    <a:pt x="853" y="92"/>
                  </a:lnTo>
                  <a:lnTo>
                    <a:pt x="903" y="59"/>
                  </a:lnTo>
                  <a:lnTo>
                    <a:pt x="952" y="29"/>
                  </a:lnTo>
                  <a:lnTo>
                    <a:pt x="9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275"/>
            <p:cNvSpPr>
              <a:spLocks/>
            </p:cNvSpPr>
            <p:nvPr/>
          </p:nvSpPr>
          <p:spPr bwMode="auto">
            <a:xfrm>
              <a:off x="5516" y="4987"/>
              <a:ext cx="618" cy="618"/>
            </a:xfrm>
            <a:custGeom>
              <a:avLst/>
              <a:gdLst>
                <a:gd name="T0" fmla="*/ 496 w 1237"/>
                <a:gd name="T1" fmla="*/ 0 h 1235"/>
                <a:gd name="T2" fmla="*/ 532 w 1237"/>
                <a:gd name="T3" fmla="*/ 36 h 1235"/>
                <a:gd name="T4" fmla="*/ 502 w 1237"/>
                <a:gd name="T5" fmla="*/ 104 h 1235"/>
                <a:gd name="T6" fmla="*/ 474 w 1237"/>
                <a:gd name="T7" fmla="*/ 173 h 1235"/>
                <a:gd name="T8" fmla="*/ 447 w 1237"/>
                <a:gd name="T9" fmla="*/ 248 h 1235"/>
                <a:gd name="T10" fmla="*/ 423 w 1237"/>
                <a:gd name="T11" fmla="*/ 324 h 1235"/>
                <a:gd name="T12" fmla="*/ 403 w 1237"/>
                <a:gd name="T13" fmla="*/ 401 h 1235"/>
                <a:gd name="T14" fmla="*/ 375 w 1237"/>
                <a:gd name="T15" fmla="*/ 522 h 1235"/>
                <a:gd name="T16" fmla="*/ 353 w 1237"/>
                <a:gd name="T17" fmla="*/ 644 h 1235"/>
                <a:gd name="T18" fmla="*/ 335 w 1237"/>
                <a:gd name="T19" fmla="*/ 767 h 1235"/>
                <a:gd name="T20" fmla="*/ 323 w 1237"/>
                <a:gd name="T21" fmla="*/ 890 h 1235"/>
                <a:gd name="T22" fmla="*/ 320 w 1237"/>
                <a:gd name="T23" fmla="*/ 915 h 1235"/>
                <a:gd name="T24" fmla="*/ 423 w 1237"/>
                <a:gd name="T25" fmla="*/ 906 h 1235"/>
                <a:gd name="T26" fmla="*/ 526 w 1237"/>
                <a:gd name="T27" fmla="*/ 893 h 1235"/>
                <a:gd name="T28" fmla="*/ 647 w 1237"/>
                <a:gd name="T29" fmla="*/ 874 h 1235"/>
                <a:gd name="T30" fmla="*/ 766 w 1237"/>
                <a:gd name="T31" fmla="*/ 849 h 1235"/>
                <a:gd name="T32" fmla="*/ 885 w 1237"/>
                <a:gd name="T33" fmla="*/ 820 h 1235"/>
                <a:gd name="T34" fmla="*/ 1002 w 1237"/>
                <a:gd name="T35" fmla="*/ 784 h 1235"/>
                <a:gd name="T36" fmla="*/ 1060 w 1237"/>
                <a:gd name="T37" fmla="*/ 763 h 1235"/>
                <a:gd name="T38" fmla="*/ 1117 w 1237"/>
                <a:gd name="T39" fmla="*/ 740 h 1235"/>
                <a:gd name="T40" fmla="*/ 1173 w 1237"/>
                <a:gd name="T41" fmla="*/ 717 h 1235"/>
                <a:gd name="T42" fmla="*/ 1200 w 1237"/>
                <a:gd name="T43" fmla="*/ 704 h 1235"/>
                <a:gd name="T44" fmla="*/ 1237 w 1237"/>
                <a:gd name="T45" fmla="*/ 740 h 1235"/>
                <a:gd name="T46" fmla="*/ 1194 w 1237"/>
                <a:gd name="T47" fmla="*/ 797 h 1235"/>
                <a:gd name="T48" fmla="*/ 1147 w 1237"/>
                <a:gd name="T49" fmla="*/ 851 h 1235"/>
                <a:gd name="T50" fmla="*/ 1095 w 1237"/>
                <a:gd name="T51" fmla="*/ 901 h 1235"/>
                <a:gd name="T52" fmla="*/ 1041 w 1237"/>
                <a:gd name="T53" fmla="*/ 947 h 1235"/>
                <a:gd name="T54" fmla="*/ 983 w 1237"/>
                <a:gd name="T55" fmla="*/ 989 h 1235"/>
                <a:gd name="T56" fmla="*/ 922 w 1237"/>
                <a:gd name="T57" fmla="*/ 1027 h 1235"/>
                <a:gd name="T58" fmla="*/ 858 w 1237"/>
                <a:gd name="T59" fmla="*/ 1062 h 1235"/>
                <a:gd name="T60" fmla="*/ 794 w 1237"/>
                <a:gd name="T61" fmla="*/ 1094 h 1235"/>
                <a:gd name="T62" fmla="*/ 728 w 1237"/>
                <a:gd name="T63" fmla="*/ 1123 h 1235"/>
                <a:gd name="T64" fmla="*/ 661 w 1237"/>
                <a:gd name="T65" fmla="*/ 1147 h 1235"/>
                <a:gd name="T66" fmla="*/ 594 w 1237"/>
                <a:gd name="T67" fmla="*/ 1169 h 1235"/>
                <a:gd name="T68" fmla="*/ 491 w 1237"/>
                <a:gd name="T69" fmla="*/ 1196 h 1235"/>
                <a:gd name="T70" fmla="*/ 386 w 1237"/>
                <a:gd name="T71" fmla="*/ 1217 h 1235"/>
                <a:gd name="T72" fmla="*/ 280 w 1237"/>
                <a:gd name="T73" fmla="*/ 1229 h 1235"/>
                <a:gd name="T74" fmla="*/ 174 w 1237"/>
                <a:gd name="T75" fmla="*/ 1235 h 1235"/>
                <a:gd name="T76" fmla="*/ 151 w 1237"/>
                <a:gd name="T77" fmla="*/ 1235 h 1235"/>
                <a:gd name="T78" fmla="*/ 128 w 1237"/>
                <a:gd name="T79" fmla="*/ 1233 h 1235"/>
                <a:gd name="T80" fmla="*/ 106 w 1237"/>
                <a:gd name="T81" fmla="*/ 1228 h 1235"/>
                <a:gd name="T82" fmla="*/ 80 w 1237"/>
                <a:gd name="T83" fmla="*/ 1217 h 1235"/>
                <a:gd name="T84" fmla="*/ 57 w 1237"/>
                <a:gd name="T85" fmla="*/ 1201 h 1235"/>
                <a:gd name="T86" fmla="*/ 36 w 1237"/>
                <a:gd name="T87" fmla="*/ 1182 h 1235"/>
                <a:gd name="T88" fmla="*/ 21 w 1237"/>
                <a:gd name="T89" fmla="*/ 1159 h 1235"/>
                <a:gd name="T90" fmla="*/ 8 w 1237"/>
                <a:gd name="T91" fmla="*/ 1134 h 1235"/>
                <a:gd name="T92" fmla="*/ 1 w 1237"/>
                <a:gd name="T93" fmla="*/ 1106 h 1235"/>
                <a:gd name="T94" fmla="*/ 0 w 1237"/>
                <a:gd name="T95" fmla="*/ 1073 h 1235"/>
                <a:gd name="T96" fmla="*/ 0 w 1237"/>
                <a:gd name="T97" fmla="*/ 1041 h 1235"/>
                <a:gd name="T98" fmla="*/ 6 w 1237"/>
                <a:gd name="T99" fmla="*/ 947 h 1235"/>
                <a:gd name="T100" fmla="*/ 18 w 1237"/>
                <a:gd name="T101" fmla="*/ 855 h 1235"/>
                <a:gd name="T102" fmla="*/ 35 w 1237"/>
                <a:gd name="T103" fmla="*/ 762 h 1235"/>
                <a:gd name="T104" fmla="*/ 57 w 1237"/>
                <a:gd name="T105" fmla="*/ 671 h 1235"/>
                <a:gd name="T106" fmla="*/ 85 w 1237"/>
                <a:gd name="T107" fmla="*/ 582 h 1235"/>
                <a:gd name="T108" fmla="*/ 115 w 1237"/>
                <a:gd name="T109" fmla="*/ 501 h 1235"/>
                <a:gd name="T110" fmla="*/ 150 w 1237"/>
                <a:gd name="T111" fmla="*/ 421 h 1235"/>
                <a:gd name="T112" fmla="*/ 190 w 1237"/>
                <a:gd name="T113" fmla="*/ 345 h 1235"/>
                <a:gd name="T114" fmla="*/ 235 w 1237"/>
                <a:gd name="T115" fmla="*/ 270 h 1235"/>
                <a:gd name="T116" fmla="*/ 285 w 1237"/>
                <a:gd name="T117" fmla="*/ 200 h 1235"/>
                <a:gd name="T118" fmla="*/ 331 w 1237"/>
                <a:gd name="T119" fmla="*/ 144 h 1235"/>
                <a:gd name="T120" fmla="*/ 382 w 1237"/>
                <a:gd name="T121" fmla="*/ 92 h 1235"/>
                <a:gd name="T122" fmla="*/ 438 w 1237"/>
                <a:gd name="T123" fmla="*/ 44 h 1235"/>
                <a:gd name="T124" fmla="*/ 496 w 1237"/>
                <a:gd name="T125" fmla="*/ 0 h 1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37" h="1235">
                  <a:moveTo>
                    <a:pt x="496" y="0"/>
                  </a:moveTo>
                  <a:lnTo>
                    <a:pt x="532" y="36"/>
                  </a:lnTo>
                  <a:lnTo>
                    <a:pt x="502" y="104"/>
                  </a:lnTo>
                  <a:lnTo>
                    <a:pt x="474" y="173"/>
                  </a:lnTo>
                  <a:lnTo>
                    <a:pt x="447" y="248"/>
                  </a:lnTo>
                  <a:lnTo>
                    <a:pt x="423" y="324"/>
                  </a:lnTo>
                  <a:lnTo>
                    <a:pt x="403" y="401"/>
                  </a:lnTo>
                  <a:lnTo>
                    <a:pt x="375" y="522"/>
                  </a:lnTo>
                  <a:lnTo>
                    <a:pt x="353" y="644"/>
                  </a:lnTo>
                  <a:lnTo>
                    <a:pt x="335" y="767"/>
                  </a:lnTo>
                  <a:lnTo>
                    <a:pt x="323" y="890"/>
                  </a:lnTo>
                  <a:lnTo>
                    <a:pt x="320" y="915"/>
                  </a:lnTo>
                  <a:lnTo>
                    <a:pt x="423" y="906"/>
                  </a:lnTo>
                  <a:lnTo>
                    <a:pt x="526" y="893"/>
                  </a:lnTo>
                  <a:lnTo>
                    <a:pt x="647" y="874"/>
                  </a:lnTo>
                  <a:lnTo>
                    <a:pt x="766" y="849"/>
                  </a:lnTo>
                  <a:lnTo>
                    <a:pt x="885" y="820"/>
                  </a:lnTo>
                  <a:lnTo>
                    <a:pt x="1002" y="784"/>
                  </a:lnTo>
                  <a:lnTo>
                    <a:pt x="1060" y="763"/>
                  </a:lnTo>
                  <a:lnTo>
                    <a:pt x="1117" y="740"/>
                  </a:lnTo>
                  <a:lnTo>
                    <a:pt x="1173" y="717"/>
                  </a:lnTo>
                  <a:lnTo>
                    <a:pt x="1200" y="704"/>
                  </a:lnTo>
                  <a:lnTo>
                    <a:pt x="1237" y="740"/>
                  </a:lnTo>
                  <a:lnTo>
                    <a:pt x="1194" y="797"/>
                  </a:lnTo>
                  <a:lnTo>
                    <a:pt x="1147" y="851"/>
                  </a:lnTo>
                  <a:lnTo>
                    <a:pt x="1095" y="901"/>
                  </a:lnTo>
                  <a:lnTo>
                    <a:pt x="1041" y="947"/>
                  </a:lnTo>
                  <a:lnTo>
                    <a:pt x="983" y="989"/>
                  </a:lnTo>
                  <a:lnTo>
                    <a:pt x="922" y="1027"/>
                  </a:lnTo>
                  <a:lnTo>
                    <a:pt x="858" y="1062"/>
                  </a:lnTo>
                  <a:lnTo>
                    <a:pt x="794" y="1094"/>
                  </a:lnTo>
                  <a:lnTo>
                    <a:pt x="728" y="1123"/>
                  </a:lnTo>
                  <a:lnTo>
                    <a:pt x="661" y="1147"/>
                  </a:lnTo>
                  <a:lnTo>
                    <a:pt x="594" y="1169"/>
                  </a:lnTo>
                  <a:lnTo>
                    <a:pt x="491" y="1196"/>
                  </a:lnTo>
                  <a:lnTo>
                    <a:pt x="386" y="1217"/>
                  </a:lnTo>
                  <a:lnTo>
                    <a:pt x="280" y="1229"/>
                  </a:lnTo>
                  <a:lnTo>
                    <a:pt x="174" y="1235"/>
                  </a:lnTo>
                  <a:lnTo>
                    <a:pt x="151" y="1235"/>
                  </a:lnTo>
                  <a:lnTo>
                    <a:pt x="128" y="1233"/>
                  </a:lnTo>
                  <a:lnTo>
                    <a:pt x="106" y="1228"/>
                  </a:lnTo>
                  <a:lnTo>
                    <a:pt x="80" y="1217"/>
                  </a:lnTo>
                  <a:lnTo>
                    <a:pt x="57" y="1201"/>
                  </a:lnTo>
                  <a:lnTo>
                    <a:pt x="36" y="1182"/>
                  </a:lnTo>
                  <a:lnTo>
                    <a:pt x="21" y="1159"/>
                  </a:lnTo>
                  <a:lnTo>
                    <a:pt x="8" y="1134"/>
                  </a:lnTo>
                  <a:lnTo>
                    <a:pt x="1" y="1106"/>
                  </a:lnTo>
                  <a:lnTo>
                    <a:pt x="0" y="1073"/>
                  </a:lnTo>
                  <a:lnTo>
                    <a:pt x="0" y="1041"/>
                  </a:lnTo>
                  <a:lnTo>
                    <a:pt x="6" y="947"/>
                  </a:lnTo>
                  <a:lnTo>
                    <a:pt x="18" y="855"/>
                  </a:lnTo>
                  <a:lnTo>
                    <a:pt x="35" y="762"/>
                  </a:lnTo>
                  <a:lnTo>
                    <a:pt x="57" y="671"/>
                  </a:lnTo>
                  <a:lnTo>
                    <a:pt x="85" y="582"/>
                  </a:lnTo>
                  <a:lnTo>
                    <a:pt x="115" y="501"/>
                  </a:lnTo>
                  <a:lnTo>
                    <a:pt x="150" y="421"/>
                  </a:lnTo>
                  <a:lnTo>
                    <a:pt x="190" y="345"/>
                  </a:lnTo>
                  <a:lnTo>
                    <a:pt x="235" y="270"/>
                  </a:lnTo>
                  <a:lnTo>
                    <a:pt x="285" y="200"/>
                  </a:lnTo>
                  <a:lnTo>
                    <a:pt x="331" y="144"/>
                  </a:lnTo>
                  <a:lnTo>
                    <a:pt x="382" y="92"/>
                  </a:lnTo>
                  <a:lnTo>
                    <a:pt x="438" y="44"/>
                  </a:lnTo>
                  <a:lnTo>
                    <a:pt x="4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276"/>
            <p:cNvSpPr>
              <a:spLocks noEditPoints="1"/>
            </p:cNvSpPr>
            <p:nvPr/>
          </p:nvSpPr>
          <p:spPr bwMode="auto">
            <a:xfrm>
              <a:off x="5766" y="3626"/>
              <a:ext cx="1731" cy="1729"/>
            </a:xfrm>
            <a:custGeom>
              <a:avLst/>
              <a:gdLst>
                <a:gd name="T0" fmla="*/ 1977 w 3461"/>
                <a:gd name="T1" fmla="*/ 939 h 3456"/>
                <a:gd name="T2" fmla="*/ 1837 w 3461"/>
                <a:gd name="T3" fmla="*/ 996 h 3456"/>
                <a:gd name="T4" fmla="*/ 1719 w 3461"/>
                <a:gd name="T5" fmla="*/ 1101 h 3456"/>
                <a:gd name="T6" fmla="*/ 1646 w 3461"/>
                <a:gd name="T7" fmla="*/ 1235 h 3456"/>
                <a:gd name="T8" fmla="*/ 1621 w 3461"/>
                <a:gd name="T9" fmla="*/ 1382 h 3456"/>
                <a:gd name="T10" fmla="*/ 1646 w 3461"/>
                <a:gd name="T11" fmla="*/ 1529 h 3456"/>
                <a:gd name="T12" fmla="*/ 1719 w 3461"/>
                <a:gd name="T13" fmla="*/ 1665 h 3456"/>
                <a:gd name="T14" fmla="*/ 1837 w 3461"/>
                <a:gd name="T15" fmla="*/ 1770 h 3456"/>
                <a:gd name="T16" fmla="*/ 1977 w 3461"/>
                <a:gd name="T17" fmla="*/ 1826 h 3456"/>
                <a:gd name="T18" fmla="*/ 2127 w 3461"/>
                <a:gd name="T19" fmla="*/ 1835 h 3456"/>
                <a:gd name="T20" fmla="*/ 2270 w 3461"/>
                <a:gd name="T21" fmla="*/ 1794 h 3456"/>
                <a:gd name="T22" fmla="*/ 2399 w 3461"/>
                <a:gd name="T23" fmla="*/ 1705 h 3456"/>
                <a:gd name="T24" fmla="*/ 2488 w 3461"/>
                <a:gd name="T25" fmla="*/ 1577 h 3456"/>
                <a:gd name="T26" fmla="*/ 2529 w 3461"/>
                <a:gd name="T27" fmla="*/ 1433 h 3456"/>
                <a:gd name="T28" fmla="*/ 2521 w 3461"/>
                <a:gd name="T29" fmla="*/ 1283 h 3456"/>
                <a:gd name="T30" fmla="*/ 2464 w 3461"/>
                <a:gd name="T31" fmla="*/ 1143 h 3456"/>
                <a:gd name="T32" fmla="*/ 2359 w 3461"/>
                <a:gd name="T33" fmla="*/ 1026 h 3456"/>
                <a:gd name="T34" fmla="*/ 2225 w 3461"/>
                <a:gd name="T35" fmla="*/ 952 h 3456"/>
                <a:gd name="T36" fmla="*/ 2076 w 3461"/>
                <a:gd name="T37" fmla="*/ 928 h 3456"/>
                <a:gd name="T38" fmla="*/ 3351 w 3461"/>
                <a:gd name="T39" fmla="*/ 2 h 3456"/>
                <a:gd name="T40" fmla="*/ 3421 w 3461"/>
                <a:gd name="T41" fmla="*/ 40 h 3456"/>
                <a:gd name="T42" fmla="*/ 3459 w 3461"/>
                <a:gd name="T43" fmla="*/ 111 h 3456"/>
                <a:gd name="T44" fmla="*/ 3457 w 3461"/>
                <a:gd name="T45" fmla="*/ 256 h 3456"/>
                <a:gd name="T46" fmla="*/ 3444 w 3461"/>
                <a:gd name="T47" fmla="*/ 471 h 3456"/>
                <a:gd name="T48" fmla="*/ 3416 w 3461"/>
                <a:gd name="T49" fmla="*/ 722 h 3456"/>
                <a:gd name="T50" fmla="*/ 3372 w 3461"/>
                <a:gd name="T51" fmla="*/ 997 h 3456"/>
                <a:gd name="T52" fmla="*/ 3304 w 3461"/>
                <a:gd name="T53" fmla="*/ 1283 h 3456"/>
                <a:gd name="T54" fmla="*/ 3210 w 3461"/>
                <a:gd name="T55" fmla="*/ 1569 h 3456"/>
                <a:gd name="T56" fmla="*/ 3083 w 3461"/>
                <a:gd name="T57" fmla="*/ 1845 h 3456"/>
                <a:gd name="T58" fmla="*/ 2922 w 3461"/>
                <a:gd name="T59" fmla="*/ 2094 h 3456"/>
                <a:gd name="T60" fmla="*/ 2738 w 3461"/>
                <a:gd name="T61" fmla="*/ 2296 h 3456"/>
                <a:gd name="T62" fmla="*/ 2592 w 3461"/>
                <a:gd name="T63" fmla="*/ 2431 h 3456"/>
                <a:gd name="T64" fmla="*/ 2457 w 3461"/>
                <a:gd name="T65" fmla="*/ 2538 h 3456"/>
                <a:gd name="T66" fmla="*/ 2318 w 3461"/>
                <a:gd name="T67" fmla="*/ 2635 h 3456"/>
                <a:gd name="T68" fmla="*/ 2156 w 3461"/>
                <a:gd name="T69" fmla="*/ 2738 h 3456"/>
                <a:gd name="T70" fmla="*/ 2003 w 3461"/>
                <a:gd name="T71" fmla="*/ 2833 h 3456"/>
                <a:gd name="T72" fmla="*/ 1849 w 3461"/>
                <a:gd name="T73" fmla="*/ 2931 h 3456"/>
                <a:gd name="T74" fmla="*/ 1665 w 3461"/>
                <a:gd name="T75" fmla="*/ 3049 h 3456"/>
                <a:gd name="T76" fmla="*/ 1449 w 3461"/>
                <a:gd name="T77" fmla="*/ 3193 h 3456"/>
                <a:gd name="T78" fmla="*/ 1193 w 3461"/>
                <a:gd name="T79" fmla="*/ 3366 h 3456"/>
                <a:gd name="T80" fmla="*/ 1048 w 3461"/>
                <a:gd name="T81" fmla="*/ 3453 h 3456"/>
                <a:gd name="T82" fmla="*/ 969 w 3461"/>
                <a:gd name="T83" fmla="*/ 3445 h 3456"/>
                <a:gd name="T84" fmla="*/ 40 w 3461"/>
                <a:gd name="T85" fmla="*/ 2534 h 3456"/>
                <a:gd name="T86" fmla="*/ 3 w 3461"/>
                <a:gd name="T87" fmla="*/ 2463 h 3456"/>
                <a:gd name="T88" fmla="*/ 11 w 3461"/>
                <a:gd name="T89" fmla="*/ 2383 h 3456"/>
                <a:gd name="T90" fmla="*/ 152 w 3461"/>
                <a:gd name="T91" fmla="*/ 2175 h 3456"/>
                <a:gd name="T92" fmla="*/ 315 w 3461"/>
                <a:gd name="T93" fmla="*/ 1934 h 3456"/>
                <a:gd name="T94" fmla="*/ 449 w 3461"/>
                <a:gd name="T95" fmla="*/ 1729 h 3456"/>
                <a:gd name="T96" fmla="*/ 560 w 3461"/>
                <a:gd name="T97" fmla="*/ 1556 h 3456"/>
                <a:gd name="T98" fmla="*/ 653 w 3461"/>
                <a:gd name="T99" fmla="*/ 1409 h 3456"/>
                <a:gd name="T100" fmla="*/ 755 w 3461"/>
                <a:gd name="T101" fmla="*/ 1246 h 3456"/>
                <a:gd name="T102" fmla="*/ 855 w 3461"/>
                <a:gd name="T103" fmla="*/ 1094 h 3456"/>
                <a:gd name="T104" fmla="*/ 953 w 3461"/>
                <a:gd name="T105" fmla="*/ 957 h 3456"/>
                <a:gd name="T106" fmla="*/ 1068 w 3461"/>
                <a:gd name="T107" fmla="*/ 822 h 3456"/>
                <a:gd name="T108" fmla="*/ 1215 w 3461"/>
                <a:gd name="T109" fmla="*/ 667 h 3456"/>
                <a:gd name="T110" fmla="*/ 1442 w 3461"/>
                <a:gd name="T111" fmla="*/ 480 h 3456"/>
                <a:gd name="T112" fmla="*/ 1704 w 3461"/>
                <a:gd name="T113" fmla="*/ 332 h 3456"/>
                <a:gd name="T114" fmla="*/ 1983 w 3461"/>
                <a:gd name="T115" fmla="*/ 217 h 3456"/>
                <a:gd name="T116" fmla="*/ 2272 w 3461"/>
                <a:gd name="T117" fmla="*/ 131 h 3456"/>
                <a:gd name="T118" fmla="*/ 2556 w 3461"/>
                <a:gd name="T119" fmla="*/ 72 h 3456"/>
                <a:gd name="T120" fmla="*/ 2824 w 3461"/>
                <a:gd name="T121" fmla="*/ 34 h 3456"/>
                <a:gd name="T122" fmla="*/ 3065 w 3461"/>
                <a:gd name="T123" fmla="*/ 11 h 3456"/>
                <a:gd name="T124" fmla="*/ 3265 w 3461"/>
                <a:gd name="T125" fmla="*/ 1 h 3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461" h="3456">
                  <a:moveTo>
                    <a:pt x="2076" y="928"/>
                  </a:moveTo>
                  <a:lnTo>
                    <a:pt x="2026" y="931"/>
                  </a:lnTo>
                  <a:lnTo>
                    <a:pt x="1977" y="939"/>
                  </a:lnTo>
                  <a:lnTo>
                    <a:pt x="1928" y="952"/>
                  </a:lnTo>
                  <a:lnTo>
                    <a:pt x="1881" y="972"/>
                  </a:lnTo>
                  <a:lnTo>
                    <a:pt x="1837" y="996"/>
                  </a:lnTo>
                  <a:lnTo>
                    <a:pt x="1794" y="1026"/>
                  </a:lnTo>
                  <a:lnTo>
                    <a:pt x="1754" y="1061"/>
                  </a:lnTo>
                  <a:lnTo>
                    <a:pt x="1719" y="1101"/>
                  </a:lnTo>
                  <a:lnTo>
                    <a:pt x="1689" y="1143"/>
                  </a:lnTo>
                  <a:lnTo>
                    <a:pt x="1665" y="1188"/>
                  </a:lnTo>
                  <a:lnTo>
                    <a:pt x="1646" y="1235"/>
                  </a:lnTo>
                  <a:lnTo>
                    <a:pt x="1632" y="1283"/>
                  </a:lnTo>
                  <a:lnTo>
                    <a:pt x="1624" y="1333"/>
                  </a:lnTo>
                  <a:lnTo>
                    <a:pt x="1621" y="1382"/>
                  </a:lnTo>
                  <a:lnTo>
                    <a:pt x="1624" y="1433"/>
                  </a:lnTo>
                  <a:lnTo>
                    <a:pt x="1632" y="1481"/>
                  </a:lnTo>
                  <a:lnTo>
                    <a:pt x="1646" y="1529"/>
                  </a:lnTo>
                  <a:lnTo>
                    <a:pt x="1665" y="1577"/>
                  </a:lnTo>
                  <a:lnTo>
                    <a:pt x="1689" y="1622"/>
                  </a:lnTo>
                  <a:lnTo>
                    <a:pt x="1719" y="1665"/>
                  </a:lnTo>
                  <a:lnTo>
                    <a:pt x="1754" y="1705"/>
                  </a:lnTo>
                  <a:lnTo>
                    <a:pt x="1794" y="1740"/>
                  </a:lnTo>
                  <a:lnTo>
                    <a:pt x="1837" y="1770"/>
                  </a:lnTo>
                  <a:lnTo>
                    <a:pt x="1881" y="1794"/>
                  </a:lnTo>
                  <a:lnTo>
                    <a:pt x="1928" y="1813"/>
                  </a:lnTo>
                  <a:lnTo>
                    <a:pt x="1977" y="1826"/>
                  </a:lnTo>
                  <a:lnTo>
                    <a:pt x="2026" y="1835"/>
                  </a:lnTo>
                  <a:lnTo>
                    <a:pt x="2076" y="1837"/>
                  </a:lnTo>
                  <a:lnTo>
                    <a:pt x="2127" y="1835"/>
                  </a:lnTo>
                  <a:lnTo>
                    <a:pt x="2175" y="1826"/>
                  </a:lnTo>
                  <a:lnTo>
                    <a:pt x="2225" y="1813"/>
                  </a:lnTo>
                  <a:lnTo>
                    <a:pt x="2270" y="1794"/>
                  </a:lnTo>
                  <a:lnTo>
                    <a:pt x="2316" y="1770"/>
                  </a:lnTo>
                  <a:lnTo>
                    <a:pt x="2359" y="1740"/>
                  </a:lnTo>
                  <a:lnTo>
                    <a:pt x="2399" y="1705"/>
                  </a:lnTo>
                  <a:lnTo>
                    <a:pt x="2434" y="1665"/>
                  </a:lnTo>
                  <a:lnTo>
                    <a:pt x="2464" y="1622"/>
                  </a:lnTo>
                  <a:lnTo>
                    <a:pt x="2488" y="1577"/>
                  </a:lnTo>
                  <a:lnTo>
                    <a:pt x="2507" y="1529"/>
                  </a:lnTo>
                  <a:lnTo>
                    <a:pt x="2521" y="1481"/>
                  </a:lnTo>
                  <a:lnTo>
                    <a:pt x="2529" y="1433"/>
                  </a:lnTo>
                  <a:lnTo>
                    <a:pt x="2532" y="1382"/>
                  </a:lnTo>
                  <a:lnTo>
                    <a:pt x="2529" y="1333"/>
                  </a:lnTo>
                  <a:lnTo>
                    <a:pt x="2521" y="1283"/>
                  </a:lnTo>
                  <a:lnTo>
                    <a:pt x="2507" y="1235"/>
                  </a:lnTo>
                  <a:lnTo>
                    <a:pt x="2488" y="1188"/>
                  </a:lnTo>
                  <a:lnTo>
                    <a:pt x="2464" y="1143"/>
                  </a:lnTo>
                  <a:lnTo>
                    <a:pt x="2434" y="1101"/>
                  </a:lnTo>
                  <a:lnTo>
                    <a:pt x="2399" y="1061"/>
                  </a:lnTo>
                  <a:lnTo>
                    <a:pt x="2359" y="1026"/>
                  </a:lnTo>
                  <a:lnTo>
                    <a:pt x="2316" y="996"/>
                  </a:lnTo>
                  <a:lnTo>
                    <a:pt x="2270" y="972"/>
                  </a:lnTo>
                  <a:lnTo>
                    <a:pt x="2225" y="952"/>
                  </a:lnTo>
                  <a:lnTo>
                    <a:pt x="2175" y="939"/>
                  </a:lnTo>
                  <a:lnTo>
                    <a:pt x="2127" y="931"/>
                  </a:lnTo>
                  <a:lnTo>
                    <a:pt x="2076" y="928"/>
                  </a:lnTo>
                  <a:close/>
                  <a:moveTo>
                    <a:pt x="3322" y="0"/>
                  </a:moveTo>
                  <a:lnTo>
                    <a:pt x="3325" y="0"/>
                  </a:lnTo>
                  <a:lnTo>
                    <a:pt x="3351" y="2"/>
                  </a:lnTo>
                  <a:lnTo>
                    <a:pt x="3377" y="10"/>
                  </a:lnTo>
                  <a:lnTo>
                    <a:pt x="3401" y="23"/>
                  </a:lnTo>
                  <a:lnTo>
                    <a:pt x="3421" y="40"/>
                  </a:lnTo>
                  <a:lnTo>
                    <a:pt x="3438" y="60"/>
                  </a:lnTo>
                  <a:lnTo>
                    <a:pt x="3451" y="86"/>
                  </a:lnTo>
                  <a:lnTo>
                    <a:pt x="3459" y="111"/>
                  </a:lnTo>
                  <a:lnTo>
                    <a:pt x="3461" y="139"/>
                  </a:lnTo>
                  <a:lnTo>
                    <a:pt x="3460" y="194"/>
                  </a:lnTo>
                  <a:lnTo>
                    <a:pt x="3457" y="256"/>
                  </a:lnTo>
                  <a:lnTo>
                    <a:pt x="3454" y="323"/>
                  </a:lnTo>
                  <a:lnTo>
                    <a:pt x="3450" y="395"/>
                  </a:lnTo>
                  <a:lnTo>
                    <a:pt x="3444" y="471"/>
                  </a:lnTo>
                  <a:lnTo>
                    <a:pt x="3437" y="552"/>
                  </a:lnTo>
                  <a:lnTo>
                    <a:pt x="3427" y="635"/>
                  </a:lnTo>
                  <a:lnTo>
                    <a:pt x="3416" y="722"/>
                  </a:lnTo>
                  <a:lnTo>
                    <a:pt x="3404" y="811"/>
                  </a:lnTo>
                  <a:lnTo>
                    <a:pt x="3389" y="903"/>
                  </a:lnTo>
                  <a:lnTo>
                    <a:pt x="3372" y="997"/>
                  </a:lnTo>
                  <a:lnTo>
                    <a:pt x="3351" y="1091"/>
                  </a:lnTo>
                  <a:lnTo>
                    <a:pt x="3329" y="1187"/>
                  </a:lnTo>
                  <a:lnTo>
                    <a:pt x="3304" y="1283"/>
                  </a:lnTo>
                  <a:lnTo>
                    <a:pt x="3275" y="1380"/>
                  </a:lnTo>
                  <a:lnTo>
                    <a:pt x="3244" y="1475"/>
                  </a:lnTo>
                  <a:lnTo>
                    <a:pt x="3210" y="1569"/>
                  </a:lnTo>
                  <a:lnTo>
                    <a:pt x="3171" y="1663"/>
                  </a:lnTo>
                  <a:lnTo>
                    <a:pt x="3129" y="1755"/>
                  </a:lnTo>
                  <a:lnTo>
                    <a:pt x="3083" y="1845"/>
                  </a:lnTo>
                  <a:lnTo>
                    <a:pt x="3033" y="1932"/>
                  </a:lnTo>
                  <a:lnTo>
                    <a:pt x="2980" y="2015"/>
                  </a:lnTo>
                  <a:lnTo>
                    <a:pt x="2922" y="2094"/>
                  </a:lnTo>
                  <a:lnTo>
                    <a:pt x="2859" y="2172"/>
                  </a:lnTo>
                  <a:lnTo>
                    <a:pt x="2793" y="2243"/>
                  </a:lnTo>
                  <a:lnTo>
                    <a:pt x="2738" y="2296"/>
                  </a:lnTo>
                  <a:lnTo>
                    <a:pt x="2686" y="2346"/>
                  </a:lnTo>
                  <a:lnTo>
                    <a:pt x="2638" y="2390"/>
                  </a:lnTo>
                  <a:lnTo>
                    <a:pt x="2592" y="2431"/>
                  </a:lnTo>
                  <a:lnTo>
                    <a:pt x="2546" y="2469"/>
                  </a:lnTo>
                  <a:lnTo>
                    <a:pt x="2501" y="2504"/>
                  </a:lnTo>
                  <a:lnTo>
                    <a:pt x="2457" y="2538"/>
                  </a:lnTo>
                  <a:lnTo>
                    <a:pt x="2412" y="2571"/>
                  </a:lnTo>
                  <a:lnTo>
                    <a:pt x="2366" y="2603"/>
                  </a:lnTo>
                  <a:lnTo>
                    <a:pt x="2318" y="2635"/>
                  </a:lnTo>
                  <a:lnTo>
                    <a:pt x="2267" y="2668"/>
                  </a:lnTo>
                  <a:lnTo>
                    <a:pt x="2214" y="2702"/>
                  </a:lnTo>
                  <a:lnTo>
                    <a:pt x="2156" y="2738"/>
                  </a:lnTo>
                  <a:lnTo>
                    <a:pt x="2094" y="2777"/>
                  </a:lnTo>
                  <a:lnTo>
                    <a:pt x="2050" y="2804"/>
                  </a:lnTo>
                  <a:lnTo>
                    <a:pt x="2003" y="2833"/>
                  </a:lnTo>
                  <a:lnTo>
                    <a:pt x="1955" y="2865"/>
                  </a:lnTo>
                  <a:lnTo>
                    <a:pt x="1903" y="2897"/>
                  </a:lnTo>
                  <a:lnTo>
                    <a:pt x="1849" y="2931"/>
                  </a:lnTo>
                  <a:lnTo>
                    <a:pt x="1791" y="2969"/>
                  </a:lnTo>
                  <a:lnTo>
                    <a:pt x="1729" y="3007"/>
                  </a:lnTo>
                  <a:lnTo>
                    <a:pt x="1665" y="3049"/>
                  </a:lnTo>
                  <a:lnTo>
                    <a:pt x="1597" y="3094"/>
                  </a:lnTo>
                  <a:lnTo>
                    <a:pt x="1525" y="3142"/>
                  </a:lnTo>
                  <a:lnTo>
                    <a:pt x="1449" y="3193"/>
                  </a:lnTo>
                  <a:lnTo>
                    <a:pt x="1368" y="3247"/>
                  </a:lnTo>
                  <a:lnTo>
                    <a:pt x="1283" y="3304"/>
                  </a:lnTo>
                  <a:lnTo>
                    <a:pt x="1193" y="3366"/>
                  </a:lnTo>
                  <a:lnTo>
                    <a:pt x="1099" y="3431"/>
                  </a:lnTo>
                  <a:lnTo>
                    <a:pt x="1074" y="3445"/>
                  </a:lnTo>
                  <a:lnTo>
                    <a:pt x="1048" y="3453"/>
                  </a:lnTo>
                  <a:lnTo>
                    <a:pt x="1021" y="3456"/>
                  </a:lnTo>
                  <a:lnTo>
                    <a:pt x="994" y="3454"/>
                  </a:lnTo>
                  <a:lnTo>
                    <a:pt x="969" y="3445"/>
                  </a:lnTo>
                  <a:lnTo>
                    <a:pt x="946" y="3433"/>
                  </a:lnTo>
                  <a:lnTo>
                    <a:pt x="924" y="3415"/>
                  </a:lnTo>
                  <a:lnTo>
                    <a:pt x="40" y="2534"/>
                  </a:lnTo>
                  <a:lnTo>
                    <a:pt x="23" y="2512"/>
                  </a:lnTo>
                  <a:lnTo>
                    <a:pt x="10" y="2488"/>
                  </a:lnTo>
                  <a:lnTo>
                    <a:pt x="3" y="2463"/>
                  </a:lnTo>
                  <a:lnTo>
                    <a:pt x="0" y="2436"/>
                  </a:lnTo>
                  <a:lnTo>
                    <a:pt x="3" y="2408"/>
                  </a:lnTo>
                  <a:lnTo>
                    <a:pt x="11" y="2383"/>
                  </a:lnTo>
                  <a:lnTo>
                    <a:pt x="25" y="2359"/>
                  </a:lnTo>
                  <a:lnTo>
                    <a:pt x="90" y="2265"/>
                  </a:lnTo>
                  <a:lnTo>
                    <a:pt x="152" y="2175"/>
                  </a:lnTo>
                  <a:lnTo>
                    <a:pt x="210" y="2090"/>
                  </a:lnTo>
                  <a:lnTo>
                    <a:pt x="264" y="2010"/>
                  </a:lnTo>
                  <a:lnTo>
                    <a:pt x="315" y="1934"/>
                  </a:lnTo>
                  <a:lnTo>
                    <a:pt x="362" y="1861"/>
                  </a:lnTo>
                  <a:lnTo>
                    <a:pt x="407" y="1794"/>
                  </a:lnTo>
                  <a:lnTo>
                    <a:pt x="449" y="1729"/>
                  </a:lnTo>
                  <a:lnTo>
                    <a:pt x="489" y="1668"/>
                  </a:lnTo>
                  <a:lnTo>
                    <a:pt x="525" y="1610"/>
                  </a:lnTo>
                  <a:lnTo>
                    <a:pt x="560" y="1556"/>
                  </a:lnTo>
                  <a:lnTo>
                    <a:pt x="593" y="1504"/>
                  </a:lnTo>
                  <a:lnTo>
                    <a:pt x="624" y="1456"/>
                  </a:lnTo>
                  <a:lnTo>
                    <a:pt x="653" y="1409"/>
                  </a:lnTo>
                  <a:lnTo>
                    <a:pt x="681" y="1365"/>
                  </a:lnTo>
                  <a:lnTo>
                    <a:pt x="718" y="1303"/>
                  </a:lnTo>
                  <a:lnTo>
                    <a:pt x="755" y="1246"/>
                  </a:lnTo>
                  <a:lnTo>
                    <a:pt x="790" y="1193"/>
                  </a:lnTo>
                  <a:lnTo>
                    <a:pt x="822" y="1142"/>
                  </a:lnTo>
                  <a:lnTo>
                    <a:pt x="855" y="1094"/>
                  </a:lnTo>
                  <a:lnTo>
                    <a:pt x="886" y="1048"/>
                  </a:lnTo>
                  <a:lnTo>
                    <a:pt x="919" y="1002"/>
                  </a:lnTo>
                  <a:lnTo>
                    <a:pt x="953" y="957"/>
                  </a:lnTo>
                  <a:lnTo>
                    <a:pt x="989" y="914"/>
                  </a:lnTo>
                  <a:lnTo>
                    <a:pt x="1027" y="868"/>
                  </a:lnTo>
                  <a:lnTo>
                    <a:pt x="1068" y="822"/>
                  </a:lnTo>
                  <a:lnTo>
                    <a:pt x="1112" y="773"/>
                  </a:lnTo>
                  <a:lnTo>
                    <a:pt x="1161" y="722"/>
                  </a:lnTo>
                  <a:lnTo>
                    <a:pt x="1215" y="667"/>
                  </a:lnTo>
                  <a:lnTo>
                    <a:pt x="1287" y="601"/>
                  </a:lnTo>
                  <a:lnTo>
                    <a:pt x="1363" y="538"/>
                  </a:lnTo>
                  <a:lnTo>
                    <a:pt x="1442" y="480"/>
                  </a:lnTo>
                  <a:lnTo>
                    <a:pt x="1527" y="427"/>
                  </a:lnTo>
                  <a:lnTo>
                    <a:pt x="1613" y="378"/>
                  </a:lnTo>
                  <a:lnTo>
                    <a:pt x="1704" y="332"/>
                  </a:lnTo>
                  <a:lnTo>
                    <a:pt x="1794" y="290"/>
                  </a:lnTo>
                  <a:lnTo>
                    <a:pt x="1889" y="252"/>
                  </a:lnTo>
                  <a:lnTo>
                    <a:pt x="1983" y="217"/>
                  </a:lnTo>
                  <a:lnTo>
                    <a:pt x="2080" y="186"/>
                  </a:lnTo>
                  <a:lnTo>
                    <a:pt x="2175" y="157"/>
                  </a:lnTo>
                  <a:lnTo>
                    <a:pt x="2272" y="131"/>
                  </a:lnTo>
                  <a:lnTo>
                    <a:pt x="2367" y="110"/>
                  </a:lnTo>
                  <a:lnTo>
                    <a:pt x="2463" y="89"/>
                  </a:lnTo>
                  <a:lnTo>
                    <a:pt x="2556" y="72"/>
                  </a:lnTo>
                  <a:lnTo>
                    <a:pt x="2648" y="57"/>
                  </a:lnTo>
                  <a:lnTo>
                    <a:pt x="2737" y="45"/>
                  </a:lnTo>
                  <a:lnTo>
                    <a:pt x="2824" y="34"/>
                  </a:lnTo>
                  <a:lnTo>
                    <a:pt x="2909" y="24"/>
                  </a:lnTo>
                  <a:lnTo>
                    <a:pt x="2988" y="17"/>
                  </a:lnTo>
                  <a:lnTo>
                    <a:pt x="3065" y="11"/>
                  </a:lnTo>
                  <a:lnTo>
                    <a:pt x="3137" y="6"/>
                  </a:lnTo>
                  <a:lnTo>
                    <a:pt x="3204" y="3"/>
                  </a:lnTo>
                  <a:lnTo>
                    <a:pt x="3265" y="1"/>
                  </a:lnTo>
                  <a:lnTo>
                    <a:pt x="33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4" name="稻壳儿_刀客儿出品_29">
            <a:extLst>
              <a:ext uri="{FF2B5EF4-FFF2-40B4-BE49-F238E27FC236}">
                <a16:creationId xmlns:a16="http://schemas.microsoft.com/office/drawing/2014/main" id="{3965B55A-A330-4E35-BD82-01C672D7BC45}"/>
              </a:ext>
            </a:extLst>
          </p:cNvPr>
          <p:cNvGrpSpPr/>
          <p:nvPr/>
        </p:nvGrpSpPr>
        <p:grpSpPr>
          <a:xfrm>
            <a:off x="3569357" y="537628"/>
            <a:ext cx="5053284" cy="840066"/>
            <a:chOff x="3569357" y="253492"/>
            <a:chExt cx="5053284" cy="84006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EF5139A-0826-4FFB-B356-EB9597EE008D}"/>
                </a:ext>
              </a:extLst>
            </p:cNvPr>
            <p:cNvSpPr txBox="1"/>
            <p:nvPr/>
          </p:nvSpPr>
          <p:spPr>
            <a:xfrm>
              <a:off x="4567376" y="253492"/>
              <a:ext cx="3057248" cy="584775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在这里添加标题</a:t>
              </a:r>
              <a:endPara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CCF8359-F162-4C3B-B8AC-20A5FAF1275D}"/>
                </a:ext>
              </a:extLst>
            </p:cNvPr>
            <p:cNvSpPr/>
            <p:nvPr/>
          </p:nvSpPr>
          <p:spPr>
            <a:xfrm>
              <a:off x="3569357" y="783600"/>
              <a:ext cx="5053284" cy="309958"/>
            </a:xfrm>
            <a:prstGeom prst="rect">
              <a:avLst/>
            </a:prstGeom>
          </p:spPr>
          <p:txBody>
            <a:bodyPr wrap="none" lIns="90000" tIns="46800" rIns="90000" bIns="4680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Lorem ipsum dolor sit </a:t>
              </a:r>
              <a:r>
                <a:rPr lang="en-US" sz="1400" dirty="0" err="1">
                  <a:solidFill>
                    <a:schemeClr val="bg1">
                      <a:lumMod val="50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en-US" sz="1400" dirty="0" err="1">
                  <a:solidFill>
                    <a:schemeClr val="bg1">
                      <a:lumMod val="50000"/>
                    </a:schemeClr>
                  </a:solidFill>
                </a:rPr>
                <a:t>consectetuer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bg1">
                      <a:lumMod val="50000"/>
                    </a:schemeClr>
                  </a:solidFill>
                </a:rPr>
                <a:t>adipiscing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bg1">
                      <a:lumMod val="50000"/>
                    </a:schemeClr>
                  </a:solidFill>
                </a:rPr>
                <a:t>elit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094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5" grpId="0" animBg="1"/>
      <p:bldP spid="47" grpId="0" animBg="1"/>
      <p:bldP spid="50" grpId="0" animBg="1"/>
      <p:bldP spid="69" grpId="0" animBg="1"/>
      <p:bldP spid="71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8" grpId="0"/>
      <p:bldP spid="90" grpId="0" animBg="1"/>
      <p:bldP spid="91" grpId="0" animBg="1"/>
      <p:bldP spid="93" grpId="0" animBg="1"/>
      <p:bldP spid="94" grpId="0" animBg="1"/>
      <p:bldP spid="51" grpId="0" animBg="1"/>
      <p:bldP spid="5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稻壳儿_刀客儿出品_1">
            <a:extLst>
              <a:ext uri="{FF2B5EF4-FFF2-40B4-BE49-F238E27FC236}">
                <a16:creationId xmlns:a16="http://schemas.microsoft.com/office/drawing/2014/main" id="{8481A7E4-1F8F-4508-8CF3-B45E2A23A20A}"/>
              </a:ext>
            </a:extLst>
          </p:cNvPr>
          <p:cNvSpPr txBox="1"/>
          <p:nvPr/>
        </p:nvSpPr>
        <p:spPr>
          <a:xfrm>
            <a:off x="6969682" y="1726882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>
                <a:latin typeface="+mj-ea"/>
                <a:ea typeface="+mj-ea"/>
                <a:cs typeface="+mn-ea"/>
                <a:sym typeface="+mn-lt"/>
              </a:rPr>
              <a:t>在这里添加标题</a:t>
            </a:r>
            <a:endParaRPr lang="en-US" sz="4000" dirty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1" name="稻壳儿_刀客儿出品_2">
            <a:extLst>
              <a:ext uri="{FF2B5EF4-FFF2-40B4-BE49-F238E27FC236}">
                <a16:creationId xmlns:a16="http://schemas.microsoft.com/office/drawing/2014/main" id="{D0D7B5FB-689D-4892-A8E5-7DF2FBEA7880}"/>
              </a:ext>
            </a:extLst>
          </p:cNvPr>
          <p:cNvSpPr/>
          <p:nvPr/>
        </p:nvSpPr>
        <p:spPr>
          <a:xfrm>
            <a:off x="7054347" y="2991339"/>
            <a:ext cx="3813465" cy="2036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Ut wisi enim ad minim veniam</a:t>
            </a:r>
            <a:r>
              <a:rPr lang="id-ID" sz="140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, quis nostrud exerci </a:t>
            </a:r>
            <a:r>
              <a:rPr lang="id-ID" sz="14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tation ullamcorper suscipit lobortis nisl ut aliquip ex ea commodo consequat. Lorem ipsum dolor sit amet, consectetuer adipiscing elit, sed diam nonummy nibh euismod. </a:t>
            </a:r>
            <a:endParaRPr lang="en-US" sz="14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稻壳儿_刀客儿出品_3">
            <a:extLst>
              <a:ext uri="{FF2B5EF4-FFF2-40B4-BE49-F238E27FC236}">
                <a16:creationId xmlns:a16="http://schemas.microsoft.com/office/drawing/2014/main" id="{AA79DC29-9701-43B4-B2BA-833E08630C87}"/>
              </a:ext>
            </a:extLst>
          </p:cNvPr>
          <p:cNvSpPr/>
          <p:nvPr/>
        </p:nvSpPr>
        <p:spPr>
          <a:xfrm rot="16200000">
            <a:off x="11396133" y="6016369"/>
            <a:ext cx="599524" cy="59952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4" name="稻壳儿_刀客儿出品_4">
            <a:extLst>
              <a:ext uri="{FF2B5EF4-FFF2-40B4-BE49-F238E27FC236}">
                <a16:creationId xmlns:a16="http://schemas.microsoft.com/office/drawing/2014/main" id="{9CCB3BE9-708B-4909-9502-956EDF3A8D2E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0" r="14050"/>
          <a:stretch>
            <a:fillRect/>
          </a:stretch>
        </p:blipFill>
        <p:spPr/>
      </p:pic>
      <p:sp>
        <p:nvSpPr>
          <p:cNvPr id="7" name="稻壳儿_刀客儿出品_5">
            <a:extLst>
              <a:ext uri="{FF2B5EF4-FFF2-40B4-BE49-F238E27FC236}">
                <a16:creationId xmlns:a16="http://schemas.microsoft.com/office/drawing/2014/main" id="{B06A671C-072F-4399-854F-75AF642819DF}"/>
              </a:ext>
            </a:extLst>
          </p:cNvPr>
          <p:cNvSpPr/>
          <p:nvPr/>
        </p:nvSpPr>
        <p:spPr>
          <a:xfrm>
            <a:off x="7054347" y="5121893"/>
            <a:ext cx="1227983" cy="3379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添加标题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1436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稻壳儿_刀客儿出品_1">
            <a:extLst>
              <a:ext uri="{FF2B5EF4-FFF2-40B4-BE49-F238E27FC236}">
                <a16:creationId xmlns:a16="http://schemas.microsoft.com/office/drawing/2014/main" id="{B16D05F5-ABE6-44B3-91C0-67B05773B236}"/>
              </a:ext>
            </a:extLst>
          </p:cNvPr>
          <p:cNvSpPr/>
          <p:nvPr/>
        </p:nvSpPr>
        <p:spPr>
          <a:xfrm>
            <a:off x="1609637" y="4672759"/>
            <a:ext cx="2191464" cy="290457"/>
          </a:xfrm>
          <a:prstGeom prst="roundRect">
            <a:avLst>
              <a:gd name="adj" fmla="val 273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>
                <a:cs typeface="+mn-ea"/>
                <a:sym typeface="+mn-lt"/>
              </a:rPr>
              <a:t>Your Option 1</a:t>
            </a:r>
          </a:p>
        </p:txBody>
      </p:sp>
      <p:sp>
        <p:nvSpPr>
          <p:cNvPr id="26" name="稻壳儿_刀客儿出品_2">
            <a:extLst>
              <a:ext uri="{FF2B5EF4-FFF2-40B4-BE49-F238E27FC236}">
                <a16:creationId xmlns:a16="http://schemas.microsoft.com/office/drawing/2014/main" id="{F9336BFF-C7D6-4A25-933F-27D69BAB1F45}"/>
              </a:ext>
            </a:extLst>
          </p:cNvPr>
          <p:cNvSpPr/>
          <p:nvPr/>
        </p:nvSpPr>
        <p:spPr>
          <a:xfrm>
            <a:off x="1609638" y="5356234"/>
            <a:ext cx="1725228" cy="290457"/>
          </a:xfrm>
          <a:prstGeom prst="roundRect">
            <a:avLst>
              <a:gd name="adj" fmla="val 273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>
                <a:cs typeface="+mn-ea"/>
                <a:sym typeface="+mn-lt"/>
              </a:rPr>
              <a:t>Your Option 2</a:t>
            </a:r>
          </a:p>
        </p:txBody>
      </p:sp>
      <p:sp>
        <p:nvSpPr>
          <p:cNvPr id="27" name="稻壳儿_刀客儿出品_3">
            <a:extLst>
              <a:ext uri="{FF2B5EF4-FFF2-40B4-BE49-F238E27FC236}">
                <a16:creationId xmlns:a16="http://schemas.microsoft.com/office/drawing/2014/main" id="{43CC00D4-670E-4EF7-B896-F686BED70F02}"/>
              </a:ext>
            </a:extLst>
          </p:cNvPr>
          <p:cNvSpPr txBox="1"/>
          <p:nvPr/>
        </p:nvSpPr>
        <p:spPr>
          <a:xfrm>
            <a:off x="3867653" y="4648710"/>
            <a:ext cx="570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46%</a:t>
            </a:r>
          </a:p>
        </p:txBody>
      </p:sp>
      <p:sp>
        <p:nvSpPr>
          <p:cNvPr id="28" name="稻壳儿_刀客儿出品_4">
            <a:extLst>
              <a:ext uri="{FF2B5EF4-FFF2-40B4-BE49-F238E27FC236}">
                <a16:creationId xmlns:a16="http://schemas.microsoft.com/office/drawing/2014/main" id="{6EA5198E-C6C9-498D-9699-8DDECAD36225}"/>
              </a:ext>
            </a:extLst>
          </p:cNvPr>
          <p:cNvSpPr txBox="1"/>
          <p:nvPr/>
        </p:nvSpPr>
        <p:spPr>
          <a:xfrm>
            <a:off x="3401418" y="5332206"/>
            <a:ext cx="570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46%</a:t>
            </a:r>
          </a:p>
        </p:txBody>
      </p:sp>
      <p:sp>
        <p:nvSpPr>
          <p:cNvPr id="30" name="稻壳儿_刀客儿出品_5">
            <a:extLst>
              <a:ext uri="{FF2B5EF4-FFF2-40B4-BE49-F238E27FC236}">
                <a16:creationId xmlns:a16="http://schemas.microsoft.com/office/drawing/2014/main" id="{43FB0326-5398-4D5B-80AD-69A3AF4960D0}"/>
              </a:ext>
            </a:extLst>
          </p:cNvPr>
          <p:cNvSpPr txBox="1"/>
          <p:nvPr/>
        </p:nvSpPr>
        <p:spPr>
          <a:xfrm>
            <a:off x="853524" y="972501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>
                <a:latin typeface="+mj-ea"/>
                <a:ea typeface="+mj-ea"/>
                <a:cs typeface="+mn-ea"/>
                <a:sym typeface="+mn-lt"/>
              </a:rPr>
              <a:t>在这里添加标题</a:t>
            </a:r>
            <a:endParaRPr lang="en-US" sz="4000" dirty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31" name="稻壳儿_刀客儿出品_6">
            <a:extLst>
              <a:ext uri="{FF2B5EF4-FFF2-40B4-BE49-F238E27FC236}">
                <a16:creationId xmlns:a16="http://schemas.microsoft.com/office/drawing/2014/main" id="{9ECD1750-EFF0-4D26-AF98-F12BD9D2D0BE}"/>
              </a:ext>
            </a:extLst>
          </p:cNvPr>
          <p:cNvSpPr/>
          <p:nvPr/>
        </p:nvSpPr>
        <p:spPr>
          <a:xfrm>
            <a:off x="1544158" y="2236958"/>
            <a:ext cx="3518913" cy="1714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Ut wisi enim ad minim veniam</a:t>
            </a:r>
            <a:r>
              <a:rPr lang="id-ID" sz="140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, quis nostrud exerci </a:t>
            </a:r>
            <a:r>
              <a:rPr lang="id-ID" sz="14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tation ullamcorper suscipit lobortis nisl ut aliquip ex </a:t>
            </a:r>
            <a:r>
              <a:rPr lang="id-ID" sz="140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ea quis nostrud exerci </a:t>
            </a:r>
            <a:r>
              <a:rPr lang="id-ID" sz="14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tation ullamcorper suscipit lobortis nisl ut aliquip ex ea</a:t>
            </a:r>
            <a:endParaRPr lang="en-US" sz="14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2" name="稻壳儿_刀客儿出品_7">
            <a:extLst>
              <a:ext uri="{FF2B5EF4-FFF2-40B4-BE49-F238E27FC236}">
                <a16:creationId xmlns:a16="http://schemas.microsoft.com/office/drawing/2014/main" id="{584C3FCF-3EEA-444F-9F87-65762BFBDF68}"/>
              </a:ext>
            </a:extLst>
          </p:cNvPr>
          <p:cNvSpPr/>
          <p:nvPr/>
        </p:nvSpPr>
        <p:spPr>
          <a:xfrm>
            <a:off x="254000" y="6016369"/>
            <a:ext cx="599524" cy="59952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3" name="稻壳儿_刀客儿出品_8">
            <a:extLst>
              <a:ext uri="{FF2B5EF4-FFF2-40B4-BE49-F238E27FC236}">
                <a16:creationId xmlns:a16="http://schemas.microsoft.com/office/drawing/2014/main" id="{884A8554-4761-4672-9BAD-0AA482459420}"/>
              </a:ext>
            </a:extLst>
          </p:cNvPr>
          <p:cNvSpPr/>
          <p:nvPr/>
        </p:nvSpPr>
        <p:spPr>
          <a:xfrm>
            <a:off x="931334" y="2404534"/>
            <a:ext cx="264076" cy="2640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7" name="稻壳儿_刀客儿出品_9">
            <a:extLst>
              <a:ext uri="{FF2B5EF4-FFF2-40B4-BE49-F238E27FC236}">
                <a16:creationId xmlns:a16="http://schemas.microsoft.com/office/drawing/2014/main" id="{384369B4-DB29-46E5-9E42-4E197279EB5F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2" r="16532"/>
          <a:stretch>
            <a:fillRect/>
          </a:stretch>
        </p:blipFill>
        <p:spPr/>
      </p:pic>
      <p:pic>
        <p:nvPicPr>
          <p:cNvPr id="9" name="稻壳儿_刀客儿出品_10">
            <a:extLst>
              <a:ext uri="{FF2B5EF4-FFF2-40B4-BE49-F238E27FC236}">
                <a16:creationId xmlns:a16="http://schemas.microsoft.com/office/drawing/2014/main" id="{9B85F782-EFC9-4992-80BC-575DAF3A2C44}"/>
              </a:ext>
            </a:extLst>
          </p:cNvPr>
          <p:cNvPicPr>
            <a:picLocks noGrp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8" r="16678"/>
          <a:stretch>
            <a:fillRect/>
          </a:stretch>
        </p:blipFill>
        <p:spPr/>
      </p:pic>
      <p:pic>
        <p:nvPicPr>
          <p:cNvPr id="11" name="稻壳儿_刀客儿出品_11">
            <a:extLst>
              <a:ext uri="{FF2B5EF4-FFF2-40B4-BE49-F238E27FC236}">
                <a16:creationId xmlns:a16="http://schemas.microsoft.com/office/drawing/2014/main" id="{AAD5051E-2D6B-4A93-9BFD-D892CD17E9C7}"/>
              </a:ext>
            </a:extLst>
          </p:cNvPr>
          <p:cNvPicPr>
            <a:picLocks noGrp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9" r="16699"/>
          <a:stretch>
            <a:fillRect/>
          </a:stretch>
        </p:blipFill>
        <p:spPr/>
      </p:pic>
      <p:pic>
        <p:nvPicPr>
          <p:cNvPr id="13" name="稻壳儿_刀客儿出品_12">
            <a:extLst>
              <a:ext uri="{FF2B5EF4-FFF2-40B4-BE49-F238E27FC236}">
                <a16:creationId xmlns:a16="http://schemas.microsoft.com/office/drawing/2014/main" id="{A30D45E1-2B4F-4DDE-A6F2-A14E033CA2AF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8" r="125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697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/>
      <p:bldP spid="28" grpId="0"/>
      <p:bldP spid="30" grpId="0"/>
      <p:bldP spid="31" grpId="0"/>
      <p:bldP spid="3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稻壳儿_刀客儿出品_1"/>
          <p:cNvSpPr txBox="1"/>
          <p:nvPr/>
        </p:nvSpPr>
        <p:spPr>
          <a:xfrm>
            <a:off x="1143060" y="4092355"/>
            <a:ext cx="1972653" cy="369332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SUBTITLE HERE</a:t>
            </a:r>
          </a:p>
        </p:txBody>
      </p:sp>
      <p:sp>
        <p:nvSpPr>
          <p:cNvPr id="136" name="稻壳儿_刀客儿出品_2"/>
          <p:cNvSpPr/>
          <p:nvPr/>
        </p:nvSpPr>
        <p:spPr>
          <a:xfrm>
            <a:off x="1017582" y="4554331"/>
            <a:ext cx="2196240" cy="1023038"/>
          </a:xfrm>
          <a:prstGeom prst="rect">
            <a:avLst/>
          </a:prstGeom>
        </p:spPr>
        <p:txBody>
          <a:bodyPr wrap="square" lIns="90000" tIns="46800" rIns="90000" bIns="4680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Lorem ipsum dolor sit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amet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consectetir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adis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piscing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uit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adis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pis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7" name="稻壳儿_刀客儿出品_3"/>
          <p:cNvSpPr txBox="1"/>
          <p:nvPr/>
        </p:nvSpPr>
        <p:spPr>
          <a:xfrm>
            <a:off x="3782274" y="4092355"/>
            <a:ext cx="1972653" cy="369332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SUBTITLE HERE</a:t>
            </a:r>
          </a:p>
        </p:txBody>
      </p:sp>
      <p:sp>
        <p:nvSpPr>
          <p:cNvPr id="138" name="稻壳儿_刀客儿出品_4"/>
          <p:cNvSpPr/>
          <p:nvPr/>
        </p:nvSpPr>
        <p:spPr>
          <a:xfrm>
            <a:off x="3656797" y="4554331"/>
            <a:ext cx="2196240" cy="1023038"/>
          </a:xfrm>
          <a:prstGeom prst="rect">
            <a:avLst/>
          </a:prstGeom>
        </p:spPr>
        <p:txBody>
          <a:bodyPr wrap="square" lIns="90000" tIns="46800" rIns="90000" bIns="4680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Lorem ipsum dolor sit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amet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consectetir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adis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piscing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uit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adis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pis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1" name="稻壳儿_刀客儿出品_5"/>
          <p:cNvSpPr txBox="1"/>
          <p:nvPr/>
        </p:nvSpPr>
        <p:spPr>
          <a:xfrm>
            <a:off x="6470791" y="4092355"/>
            <a:ext cx="1972653" cy="369332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SUBTITLE HERE</a:t>
            </a:r>
          </a:p>
        </p:txBody>
      </p:sp>
      <p:sp>
        <p:nvSpPr>
          <p:cNvPr id="142" name="稻壳儿_刀客儿出品_6"/>
          <p:cNvSpPr/>
          <p:nvPr/>
        </p:nvSpPr>
        <p:spPr>
          <a:xfrm>
            <a:off x="6345313" y="4554331"/>
            <a:ext cx="2196240" cy="1023038"/>
          </a:xfrm>
          <a:prstGeom prst="rect">
            <a:avLst/>
          </a:prstGeom>
        </p:spPr>
        <p:txBody>
          <a:bodyPr wrap="square" lIns="90000" tIns="46800" rIns="90000" bIns="4680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Lorem ipsum dolor sit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amet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consectetir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adis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piscing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uit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adis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pis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3" name="稻壳儿_刀客儿出品_7"/>
          <p:cNvSpPr txBox="1"/>
          <p:nvPr/>
        </p:nvSpPr>
        <p:spPr>
          <a:xfrm>
            <a:off x="9103655" y="4092355"/>
            <a:ext cx="1972653" cy="369332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SUBTITLE HERE</a:t>
            </a:r>
          </a:p>
        </p:txBody>
      </p:sp>
      <p:sp>
        <p:nvSpPr>
          <p:cNvPr id="144" name="稻壳儿_刀客儿出品_8"/>
          <p:cNvSpPr/>
          <p:nvPr/>
        </p:nvSpPr>
        <p:spPr>
          <a:xfrm>
            <a:off x="8978178" y="4554331"/>
            <a:ext cx="2196240" cy="1023038"/>
          </a:xfrm>
          <a:prstGeom prst="rect">
            <a:avLst/>
          </a:prstGeom>
        </p:spPr>
        <p:txBody>
          <a:bodyPr wrap="square" lIns="90000" tIns="46800" rIns="90000" bIns="4680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Lorem ipsum dolor sit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amet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consectetir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adis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piscing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uit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adis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pis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稻壳儿_刀客儿出品_9"/>
          <p:cNvSpPr/>
          <p:nvPr/>
        </p:nvSpPr>
        <p:spPr>
          <a:xfrm>
            <a:off x="1396968" y="2062042"/>
            <a:ext cx="1457045" cy="14570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/>
          </a:p>
        </p:txBody>
      </p:sp>
      <p:sp>
        <p:nvSpPr>
          <p:cNvPr id="39" name="稻壳儿_刀客儿出品_10"/>
          <p:cNvSpPr/>
          <p:nvPr/>
        </p:nvSpPr>
        <p:spPr>
          <a:xfrm>
            <a:off x="1143060" y="1788573"/>
            <a:ext cx="1964860" cy="1964860"/>
          </a:xfrm>
          <a:prstGeom prst="ellipse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/>
          </a:p>
        </p:txBody>
      </p:sp>
      <p:sp>
        <p:nvSpPr>
          <p:cNvPr id="81" name="稻壳儿_刀客儿出品_11"/>
          <p:cNvSpPr/>
          <p:nvPr/>
        </p:nvSpPr>
        <p:spPr>
          <a:xfrm>
            <a:off x="4043975" y="2062042"/>
            <a:ext cx="1457045" cy="145704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/>
          </a:p>
        </p:txBody>
      </p:sp>
      <p:sp>
        <p:nvSpPr>
          <p:cNvPr id="40" name="稻壳儿_刀客儿出品_12"/>
          <p:cNvSpPr/>
          <p:nvPr/>
        </p:nvSpPr>
        <p:spPr>
          <a:xfrm>
            <a:off x="3790067" y="1788573"/>
            <a:ext cx="1964860" cy="1964860"/>
          </a:xfrm>
          <a:prstGeom prst="ellipse">
            <a:avLst/>
          </a:prstGeom>
          <a:noFill/>
          <a:ln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/>
          </a:p>
        </p:txBody>
      </p:sp>
      <p:sp>
        <p:nvSpPr>
          <p:cNvPr id="83" name="稻壳儿_刀客儿出品_13"/>
          <p:cNvSpPr/>
          <p:nvPr/>
        </p:nvSpPr>
        <p:spPr>
          <a:xfrm>
            <a:off x="6690982" y="2062042"/>
            <a:ext cx="1457045" cy="145704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/>
          </a:p>
        </p:txBody>
      </p:sp>
      <p:sp>
        <p:nvSpPr>
          <p:cNvPr id="42" name="稻壳儿_刀客儿出品_14"/>
          <p:cNvSpPr/>
          <p:nvPr/>
        </p:nvSpPr>
        <p:spPr>
          <a:xfrm>
            <a:off x="6437074" y="1788573"/>
            <a:ext cx="1964860" cy="1964860"/>
          </a:xfrm>
          <a:prstGeom prst="ellipse">
            <a:avLst/>
          </a:prstGeom>
          <a:noFill/>
          <a:ln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/>
          </a:p>
        </p:txBody>
      </p:sp>
      <p:sp>
        <p:nvSpPr>
          <p:cNvPr id="84" name="稻壳儿_刀客儿出品_15"/>
          <p:cNvSpPr/>
          <p:nvPr/>
        </p:nvSpPr>
        <p:spPr>
          <a:xfrm>
            <a:off x="9337989" y="2062042"/>
            <a:ext cx="1457045" cy="145704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/>
          </a:p>
        </p:txBody>
      </p:sp>
      <p:sp>
        <p:nvSpPr>
          <p:cNvPr id="43" name="稻壳儿_刀客儿出品_16"/>
          <p:cNvSpPr/>
          <p:nvPr/>
        </p:nvSpPr>
        <p:spPr>
          <a:xfrm>
            <a:off x="9084081" y="1788573"/>
            <a:ext cx="1964860" cy="1964860"/>
          </a:xfrm>
          <a:prstGeom prst="ellips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/>
          </a:p>
        </p:txBody>
      </p:sp>
      <p:grpSp>
        <p:nvGrpSpPr>
          <p:cNvPr id="50" name="稻壳儿_刀客儿出品_17"/>
          <p:cNvGrpSpPr>
            <a:grpSpLocks noChangeAspect="1"/>
          </p:cNvGrpSpPr>
          <p:nvPr/>
        </p:nvGrpSpPr>
        <p:grpSpPr bwMode="auto">
          <a:xfrm>
            <a:off x="9844710" y="2610285"/>
            <a:ext cx="406953" cy="426803"/>
            <a:chOff x="1772" y="251"/>
            <a:chExt cx="205" cy="215"/>
          </a:xfrm>
          <a:solidFill>
            <a:schemeClr val="bg1"/>
          </a:solidFill>
        </p:grpSpPr>
        <p:sp>
          <p:nvSpPr>
            <p:cNvPr id="51" name="Freeform 6"/>
            <p:cNvSpPr>
              <a:spLocks/>
            </p:cNvSpPr>
            <p:nvPr/>
          </p:nvSpPr>
          <p:spPr bwMode="auto">
            <a:xfrm>
              <a:off x="1772" y="403"/>
              <a:ext cx="49" cy="63"/>
            </a:xfrm>
            <a:custGeom>
              <a:avLst/>
              <a:gdLst>
                <a:gd name="T0" fmla="*/ 146 w 733"/>
                <a:gd name="T1" fmla="*/ 0 h 954"/>
                <a:gd name="T2" fmla="*/ 586 w 733"/>
                <a:gd name="T3" fmla="*/ 0 h 954"/>
                <a:gd name="T4" fmla="*/ 617 w 733"/>
                <a:gd name="T5" fmla="*/ 3 h 954"/>
                <a:gd name="T6" fmla="*/ 644 w 733"/>
                <a:gd name="T7" fmla="*/ 12 h 954"/>
                <a:gd name="T8" fmla="*/ 669 w 733"/>
                <a:gd name="T9" fmla="*/ 25 h 954"/>
                <a:gd name="T10" fmla="*/ 691 w 733"/>
                <a:gd name="T11" fmla="*/ 44 h 954"/>
                <a:gd name="T12" fmla="*/ 708 w 733"/>
                <a:gd name="T13" fmla="*/ 65 h 954"/>
                <a:gd name="T14" fmla="*/ 722 w 733"/>
                <a:gd name="T15" fmla="*/ 90 h 954"/>
                <a:gd name="T16" fmla="*/ 730 w 733"/>
                <a:gd name="T17" fmla="*/ 118 h 954"/>
                <a:gd name="T18" fmla="*/ 733 w 733"/>
                <a:gd name="T19" fmla="*/ 147 h 954"/>
                <a:gd name="T20" fmla="*/ 733 w 733"/>
                <a:gd name="T21" fmla="*/ 807 h 954"/>
                <a:gd name="T22" fmla="*/ 730 w 733"/>
                <a:gd name="T23" fmla="*/ 836 h 954"/>
                <a:gd name="T24" fmla="*/ 722 w 733"/>
                <a:gd name="T25" fmla="*/ 864 h 954"/>
                <a:gd name="T26" fmla="*/ 708 w 733"/>
                <a:gd name="T27" fmla="*/ 889 h 954"/>
                <a:gd name="T28" fmla="*/ 691 w 733"/>
                <a:gd name="T29" fmla="*/ 910 h 954"/>
                <a:gd name="T30" fmla="*/ 669 w 733"/>
                <a:gd name="T31" fmla="*/ 929 h 954"/>
                <a:gd name="T32" fmla="*/ 644 w 733"/>
                <a:gd name="T33" fmla="*/ 942 h 954"/>
                <a:gd name="T34" fmla="*/ 617 w 733"/>
                <a:gd name="T35" fmla="*/ 951 h 954"/>
                <a:gd name="T36" fmla="*/ 586 w 733"/>
                <a:gd name="T37" fmla="*/ 954 h 954"/>
                <a:gd name="T38" fmla="*/ 146 w 733"/>
                <a:gd name="T39" fmla="*/ 954 h 954"/>
                <a:gd name="T40" fmla="*/ 117 w 733"/>
                <a:gd name="T41" fmla="*/ 951 h 954"/>
                <a:gd name="T42" fmla="*/ 89 w 733"/>
                <a:gd name="T43" fmla="*/ 942 h 954"/>
                <a:gd name="T44" fmla="*/ 65 w 733"/>
                <a:gd name="T45" fmla="*/ 929 h 954"/>
                <a:gd name="T46" fmla="*/ 43 w 733"/>
                <a:gd name="T47" fmla="*/ 910 h 954"/>
                <a:gd name="T48" fmla="*/ 25 w 733"/>
                <a:gd name="T49" fmla="*/ 889 h 954"/>
                <a:gd name="T50" fmla="*/ 11 w 733"/>
                <a:gd name="T51" fmla="*/ 864 h 954"/>
                <a:gd name="T52" fmla="*/ 3 w 733"/>
                <a:gd name="T53" fmla="*/ 836 h 954"/>
                <a:gd name="T54" fmla="*/ 0 w 733"/>
                <a:gd name="T55" fmla="*/ 807 h 954"/>
                <a:gd name="T56" fmla="*/ 0 w 733"/>
                <a:gd name="T57" fmla="*/ 147 h 954"/>
                <a:gd name="T58" fmla="*/ 3 w 733"/>
                <a:gd name="T59" fmla="*/ 118 h 954"/>
                <a:gd name="T60" fmla="*/ 11 w 733"/>
                <a:gd name="T61" fmla="*/ 90 h 954"/>
                <a:gd name="T62" fmla="*/ 25 w 733"/>
                <a:gd name="T63" fmla="*/ 65 h 954"/>
                <a:gd name="T64" fmla="*/ 43 w 733"/>
                <a:gd name="T65" fmla="*/ 44 h 954"/>
                <a:gd name="T66" fmla="*/ 65 w 733"/>
                <a:gd name="T67" fmla="*/ 25 h 954"/>
                <a:gd name="T68" fmla="*/ 89 w 733"/>
                <a:gd name="T69" fmla="*/ 12 h 954"/>
                <a:gd name="T70" fmla="*/ 117 w 733"/>
                <a:gd name="T71" fmla="*/ 3 h 954"/>
                <a:gd name="T72" fmla="*/ 146 w 733"/>
                <a:gd name="T73" fmla="*/ 0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33" h="954">
                  <a:moveTo>
                    <a:pt x="146" y="0"/>
                  </a:moveTo>
                  <a:lnTo>
                    <a:pt x="586" y="0"/>
                  </a:lnTo>
                  <a:lnTo>
                    <a:pt x="617" y="3"/>
                  </a:lnTo>
                  <a:lnTo>
                    <a:pt x="644" y="12"/>
                  </a:lnTo>
                  <a:lnTo>
                    <a:pt x="669" y="25"/>
                  </a:lnTo>
                  <a:lnTo>
                    <a:pt x="691" y="44"/>
                  </a:lnTo>
                  <a:lnTo>
                    <a:pt x="708" y="65"/>
                  </a:lnTo>
                  <a:lnTo>
                    <a:pt x="722" y="90"/>
                  </a:lnTo>
                  <a:lnTo>
                    <a:pt x="730" y="118"/>
                  </a:lnTo>
                  <a:lnTo>
                    <a:pt x="733" y="147"/>
                  </a:lnTo>
                  <a:lnTo>
                    <a:pt x="733" y="807"/>
                  </a:lnTo>
                  <a:lnTo>
                    <a:pt x="730" y="836"/>
                  </a:lnTo>
                  <a:lnTo>
                    <a:pt x="722" y="864"/>
                  </a:lnTo>
                  <a:lnTo>
                    <a:pt x="708" y="889"/>
                  </a:lnTo>
                  <a:lnTo>
                    <a:pt x="691" y="910"/>
                  </a:lnTo>
                  <a:lnTo>
                    <a:pt x="669" y="929"/>
                  </a:lnTo>
                  <a:lnTo>
                    <a:pt x="644" y="942"/>
                  </a:lnTo>
                  <a:lnTo>
                    <a:pt x="617" y="951"/>
                  </a:lnTo>
                  <a:lnTo>
                    <a:pt x="586" y="954"/>
                  </a:lnTo>
                  <a:lnTo>
                    <a:pt x="146" y="954"/>
                  </a:lnTo>
                  <a:lnTo>
                    <a:pt x="117" y="951"/>
                  </a:lnTo>
                  <a:lnTo>
                    <a:pt x="89" y="942"/>
                  </a:lnTo>
                  <a:lnTo>
                    <a:pt x="65" y="929"/>
                  </a:lnTo>
                  <a:lnTo>
                    <a:pt x="43" y="910"/>
                  </a:lnTo>
                  <a:lnTo>
                    <a:pt x="25" y="889"/>
                  </a:lnTo>
                  <a:lnTo>
                    <a:pt x="11" y="864"/>
                  </a:lnTo>
                  <a:lnTo>
                    <a:pt x="3" y="836"/>
                  </a:lnTo>
                  <a:lnTo>
                    <a:pt x="0" y="807"/>
                  </a:lnTo>
                  <a:lnTo>
                    <a:pt x="0" y="147"/>
                  </a:lnTo>
                  <a:lnTo>
                    <a:pt x="3" y="118"/>
                  </a:lnTo>
                  <a:lnTo>
                    <a:pt x="11" y="90"/>
                  </a:lnTo>
                  <a:lnTo>
                    <a:pt x="25" y="65"/>
                  </a:lnTo>
                  <a:lnTo>
                    <a:pt x="43" y="44"/>
                  </a:lnTo>
                  <a:lnTo>
                    <a:pt x="65" y="25"/>
                  </a:lnTo>
                  <a:lnTo>
                    <a:pt x="89" y="12"/>
                  </a:lnTo>
                  <a:lnTo>
                    <a:pt x="117" y="3"/>
                  </a:lnTo>
                  <a:lnTo>
                    <a:pt x="1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7"/>
            <p:cNvSpPr>
              <a:spLocks/>
            </p:cNvSpPr>
            <p:nvPr/>
          </p:nvSpPr>
          <p:spPr bwMode="auto">
            <a:xfrm>
              <a:off x="1848" y="369"/>
              <a:ext cx="49" cy="97"/>
            </a:xfrm>
            <a:custGeom>
              <a:avLst/>
              <a:gdLst>
                <a:gd name="T0" fmla="*/ 147 w 734"/>
                <a:gd name="T1" fmla="*/ 0 h 1467"/>
                <a:gd name="T2" fmla="*/ 588 w 734"/>
                <a:gd name="T3" fmla="*/ 0 h 1467"/>
                <a:gd name="T4" fmla="*/ 617 w 734"/>
                <a:gd name="T5" fmla="*/ 3 h 1467"/>
                <a:gd name="T6" fmla="*/ 644 w 734"/>
                <a:gd name="T7" fmla="*/ 12 h 1467"/>
                <a:gd name="T8" fmla="*/ 670 w 734"/>
                <a:gd name="T9" fmla="*/ 25 h 1467"/>
                <a:gd name="T10" fmla="*/ 691 w 734"/>
                <a:gd name="T11" fmla="*/ 44 h 1467"/>
                <a:gd name="T12" fmla="*/ 709 w 734"/>
                <a:gd name="T13" fmla="*/ 65 h 1467"/>
                <a:gd name="T14" fmla="*/ 722 w 734"/>
                <a:gd name="T15" fmla="*/ 90 h 1467"/>
                <a:gd name="T16" fmla="*/ 731 w 734"/>
                <a:gd name="T17" fmla="*/ 118 h 1467"/>
                <a:gd name="T18" fmla="*/ 734 w 734"/>
                <a:gd name="T19" fmla="*/ 147 h 1467"/>
                <a:gd name="T20" fmla="*/ 734 w 734"/>
                <a:gd name="T21" fmla="*/ 1320 h 1467"/>
                <a:gd name="T22" fmla="*/ 731 w 734"/>
                <a:gd name="T23" fmla="*/ 1349 h 1467"/>
                <a:gd name="T24" fmla="*/ 722 w 734"/>
                <a:gd name="T25" fmla="*/ 1377 h 1467"/>
                <a:gd name="T26" fmla="*/ 709 w 734"/>
                <a:gd name="T27" fmla="*/ 1402 h 1467"/>
                <a:gd name="T28" fmla="*/ 691 w 734"/>
                <a:gd name="T29" fmla="*/ 1423 h 1467"/>
                <a:gd name="T30" fmla="*/ 670 w 734"/>
                <a:gd name="T31" fmla="*/ 1442 h 1467"/>
                <a:gd name="T32" fmla="*/ 644 w 734"/>
                <a:gd name="T33" fmla="*/ 1455 h 1467"/>
                <a:gd name="T34" fmla="*/ 617 w 734"/>
                <a:gd name="T35" fmla="*/ 1464 h 1467"/>
                <a:gd name="T36" fmla="*/ 588 w 734"/>
                <a:gd name="T37" fmla="*/ 1467 h 1467"/>
                <a:gd name="T38" fmla="*/ 147 w 734"/>
                <a:gd name="T39" fmla="*/ 1467 h 1467"/>
                <a:gd name="T40" fmla="*/ 118 w 734"/>
                <a:gd name="T41" fmla="*/ 1464 h 1467"/>
                <a:gd name="T42" fmla="*/ 90 w 734"/>
                <a:gd name="T43" fmla="*/ 1455 h 1467"/>
                <a:gd name="T44" fmla="*/ 65 w 734"/>
                <a:gd name="T45" fmla="*/ 1442 h 1467"/>
                <a:gd name="T46" fmla="*/ 44 w 734"/>
                <a:gd name="T47" fmla="*/ 1423 h 1467"/>
                <a:gd name="T48" fmla="*/ 26 w 734"/>
                <a:gd name="T49" fmla="*/ 1402 h 1467"/>
                <a:gd name="T50" fmla="*/ 12 w 734"/>
                <a:gd name="T51" fmla="*/ 1377 h 1467"/>
                <a:gd name="T52" fmla="*/ 3 w 734"/>
                <a:gd name="T53" fmla="*/ 1349 h 1467"/>
                <a:gd name="T54" fmla="*/ 0 w 734"/>
                <a:gd name="T55" fmla="*/ 1320 h 1467"/>
                <a:gd name="T56" fmla="*/ 0 w 734"/>
                <a:gd name="T57" fmla="*/ 147 h 1467"/>
                <a:gd name="T58" fmla="*/ 3 w 734"/>
                <a:gd name="T59" fmla="*/ 118 h 1467"/>
                <a:gd name="T60" fmla="*/ 12 w 734"/>
                <a:gd name="T61" fmla="*/ 90 h 1467"/>
                <a:gd name="T62" fmla="*/ 26 w 734"/>
                <a:gd name="T63" fmla="*/ 65 h 1467"/>
                <a:gd name="T64" fmla="*/ 44 w 734"/>
                <a:gd name="T65" fmla="*/ 44 h 1467"/>
                <a:gd name="T66" fmla="*/ 65 w 734"/>
                <a:gd name="T67" fmla="*/ 25 h 1467"/>
                <a:gd name="T68" fmla="*/ 90 w 734"/>
                <a:gd name="T69" fmla="*/ 12 h 1467"/>
                <a:gd name="T70" fmla="*/ 118 w 734"/>
                <a:gd name="T71" fmla="*/ 3 h 1467"/>
                <a:gd name="T72" fmla="*/ 147 w 734"/>
                <a:gd name="T73" fmla="*/ 0 h 1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34" h="1467">
                  <a:moveTo>
                    <a:pt x="147" y="0"/>
                  </a:moveTo>
                  <a:lnTo>
                    <a:pt x="588" y="0"/>
                  </a:lnTo>
                  <a:lnTo>
                    <a:pt x="617" y="3"/>
                  </a:lnTo>
                  <a:lnTo>
                    <a:pt x="644" y="12"/>
                  </a:lnTo>
                  <a:lnTo>
                    <a:pt x="670" y="25"/>
                  </a:lnTo>
                  <a:lnTo>
                    <a:pt x="691" y="44"/>
                  </a:lnTo>
                  <a:lnTo>
                    <a:pt x="709" y="65"/>
                  </a:lnTo>
                  <a:lnTo>
                    <a:pt x="722" y="90"/>
                  </a:lnTo>
                  <a:lnTo>
                    <a:pt x="731" y="118"/>
                  </a:lnTo>
                  <a:lnTo>
                    <a:pt x="734" y="147"/>
                  </a:lnTo>
                  <a:lnTo>
                    <a:pt x="734" y="1320"/>
                  </a:lnTo>
                  <a:lnTo>
                    <a:pt x="731" y="1349"/>
                  </a:lnTo>
                  <a:lnTo>
                    <a:pt x="722" y="1377"/>
                  </a:lnTo>
                  <a:lnTo>
                    <a:pt x="709" y="1402"/>
                  </a:lnTo>
                  <a:lnTo>
                    <a:pt x="691" y="1423"/>
                  </a:lnTo>
                  <a:lnTo>
                    <a:pt x="670" y="1442"/>
                  </a:lnTo>
                  <a:lnTo>
                    <a:pt x="644" y="1455"/>
                  </a:lnTo>
                  <a:lnTo>
                    <a:pt x="617" y="1464"/>
                  </a:lnTo>
                  <a:lnTo>
                    <a:pt x="588" y="1467"/>
                  </a:lnTo>
                  <a:lnTo>
                    <a:pt x="147" y="1467"/>
                  </a:lnTo>
                  <a:lnTo>
                    <a:pt x="118" y="1464"/>
                  </a:lnTo>
                  <a:lnTo>
                    <a:pt x="90" y="1455"/>
                  </a:lnTo>
                  <a:lnTo>
                    <a:pt x="65" y="1442"/>
                  </a:lnTo>
                  <a:lnTo>
                    <a:pt x="44" y="1423"/>
                  </a:lnTo>
                  <a:lnTo>
                    <a:pt x="26" y="1402"/>
                  </a:lnTo>
                  <a:lnTo>
                    <a:pt x="12" y="1377"/>
                  </a:lnTo>
                  <a:lnTo>
                    <a:pt x="3" y="1349"/>
                  </a:lnTo>
                  <a:lnTo>
                    <a:pt x="0" y="1320"/>
                  </a:lnTo>
                  <a:lnTo>
                    <a:pt x="0" y="147"/>
                  </a:lnTo>
                  <a:lnTo>
                    <a:pt x="3" y="118"/>
                  </a:lnTo>
                  <a:lnTo>
                    <a:pt x="12" y="90"/>
                  </a:lnTo>
                  <a:lnTo>
                    <a:pt x="26" y="65"/>
                  </a:lnTo>
                  <a:lnTo>
                    <a:pt x="44" y="44"/>
                  </a:lnTo>
                  <a:lnTo>
                    <a:pt x="65" y="25"/>
                  </a:lnTo>
                  <a:lnTo>
                    <a:pt x="90" y="12"/>
                  </a:lnTo>
                  <a:lnTo>
                    <a:pt x="118" y="3"/>
                  </a:lnTo>
                  <a:lnTo>
                    <a:pt x="1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8"/>
            <p:cNvSpPr>
              <a:spLocks/>
            </p:cNvSpPr>
            <p:nvPr/>
          </p:nvSpPr>
          <p:spPr bwMode="auto">
            <a:xfrm>
              <a:off x="1924" y="329"/>
              <a:ext cx="49" cy="137"/>
            </a:xfrm>
            <a:custGeom>
              <a:avLst/>
              <a:gdLst>
                <a:gd name="T0" fmla="*/ 146 w 734"/>
                <a:gd name="T1" fmla="*/ 0 h 2053"/>
                <a:gd name="T2" fmla="*/ 587 w 734"/>
                <a:gd name="T3" fmla="*/ 0 h 2053"/>
                <a:gd name="T4" fmla="*/ 616 w 734"/>
                <a:gd name="T5" fmla="*/ 3 h 2053"/>
                <a:gd name="T6" fmla="*/ 644 w 734"/>
                <a:gd name="T7" fmla="*/ 11 h 2053"/>
                <a:gd name="T8" fmla="*/ 669 w 734"/>
                <a:gd name="T9" fmla="*/ 25 h 2053"/>
                <a:gd name="T10" fmla="*/ 690 w 734"/>
                <a:gd name="T11" fmla="*/ 43 h 2053"/>
                <a:gd name="T12" fmla="*/ 708 w 734"/>
                <a:gd name="T13" fmla="*/ 65 h 2053"/>
                <a:gd name="T14" fmla="*/ 722 w 734"/>
                <a:gd name="T15" fmla="*/ 89 h 2053"/>
                <a:gd name="T16" fmla="*/ 731 w 734"/>
                <a:gd name="T17" fmla="*/ 117 h 2053"/>
                <a:gd name="T18" fmla="*/ 734 w 734"/>
                <a:gd name="T19" fmla="*/ 146 h 2053"/>
                <a:gd name="T20" fmla="*/ 734 w 734"/>
                <a:gd name="T21" fmla="*/ 1906 h 2053"/>
                <a:gd name="T22" fmla="*/ 731 w 734"/>
                <a:gd name="T23" fmla="*/ 1935 h 2053"/>
                <a:gd name="T24" fmla="*/ 722 w 734"/>
                <a:gd name="T25" fmla="*/ 1963 h 2053"/>
                <a:gd name="T26" fmla="*/ 708 w 734"/>
                <a:gd name="T27" fmla="*/ 1988 h 2053"/>
                <a:gd name="T28" fmla="*/ 690 w 734"/>
                <a:gd name="T29" fmla="*/ 2009 h 2053"/>
                <a:gd name="T30" fmla="*/ 669 w 734"/>
                <a:gd name="T31" fmla="*/ 2028 h 2053"/>
                <a:gd name="T32" fmla="*/ 644 w 734"/>
                <a:gd name="T33" fmla="*/ 2041 h 2053"/>
                <a:gd name="T34" fmla="*/ 616 w 734"/>
                <a:gd name="T35" fmla="*/ 2050 h 2053"/>
                <a:gd name="T36" fmla="*/ 587 w 734"/>
                <a:gd name="T37" fmla="*/ 2053 h 2053"/>
                <a:gd name="T38" fmla="*/ 146 w 734"/>
                <a:gd name="T39" fmla="*/ 2053 h 2053"/>
                <a:gd name="T40" fmla="*/ 117 w 734"/>
                <a:gd name="T41" fmla="*/ 2050 h 2053"/>
                <a:gd name="T42" fmla="*/ 90 w 734"/>
                <a:gd name="T43" fmla="*/ 2041 h 2053"/>
                <a:gd name="T44" fmla="*/ 64 w 734"/>
                <a:gd name="T45" fmla="*/ 2028 h 2053"/>
                <a:gd name="T46" fmla="*/ 43 w 734"/>
                <a:gd name="T47" fmla="*/ 2009 h 2053"/>
                <a:gd name="T48" fmla="*/ 25 w 734"/>
                <a:gd name="T49" fmla="*/ 1988 h 2053"/>
                <a:gd name="T50" fmla="*/ 12 w 734"/>
                <a:gd name="T51" fmla="*/ 1963 h 2053"/>
                <a:gd name="T52" fmla="*/ 3 w 734"/>
                <a:gd name="T53" fmla="*/ 1935 h 2053"/>
                <a:gd name="T54" fmla="*/ 0 w 734"/>
                <a:gd name="T55" fmla="*/ 1906 h 2053"/>
                <a:gd name="T56" fmla="*/ 0 w 734"/>
                <a:gd name="T57" fmla="*/ 146 h 2053"/>
                <a:gd name="T58" fmla="*/ 3 w 734"/>
                <a:gd name="T59" fmla="*/ 117 h 2053"/>
                <a:gd name="T60" fmla="*/ 12 w 734"/>
                <a:gd name="T61" fmla="*/ 89 h 2053"/>
                <a:gd name="T62" fmla="*/ 25 w 734"/>
                <a:gd name="T63" fmla="*/ 65 h 2053"/>
                <a:gd name="T64" fmla="*/ 43 w 734"/>
                <a:gd name="T65" fmla="*/ 43 h 2053"/>
                <a:gd name="T66" fmla="*/ 64 w 734"/>
                <a:gd name="T67" fmla="*/ 25 h 2053"/>
                <a:gd name="T68" fmla="*/ 90 w 734"/>
                <a:gd name="T69" fmla="*/ 11 h 2053"/>
                <a:gd name="T70" fmla="*/ 117 w 734"/>
                <a:gd name="T71" fmla="*/ 3 h 2053"/>
                <a:gd name="T72" fmla="*/ 146 w 734"/>
                <a:gd name="T73" fmla="*/ 0 h 2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34" h="2053">
                  <a:moveTo>
                    <a:pt x="146" y="0"/>
                  </a:moveTo>
                  <a:lnTo>
                    <a:pt x="587" y="0"/>
                  </a:lnTo>
                  <a:lnTo>
                    <a:pt x="616" y="3"/>
                  </a:lnTo>
                  <a:lnTo>
                    <a:pt x="644" y="11"/>
                  </a:lnTo>
                  <a:lnTo>
                    <a:pt x="669" y="25"/>
                  </a:lnTo>
                  <a:lnTo>
                    <a:pt x="690" y="43"/>
                  </a:lnTo>
                  <a:lnTo>
                    <a:pt x="708" y="65"/>
                  </a:lnTo>
                  <a:lnTo>
                    <a:pt x="722" y="89"/>
                  </a:lnTo>
                  <a:lnTo>
                    <a:pt x="731" y="117"/>
                  </a:lnTo>
                  <a:lnTo>
                    <a:pt x="734" y="146"/>
                  </a:lnTo>
                  <a:lnTo>
                    <a:pt x="734" y="1906"/>
                  </a:lnTo>
                  <a:lnTo>
                    <a:pt x="731" y="1935"/>
                  </a:lnTo>
                  <a:lnTo>
                    <a:pt x="722" y="1963"/>
                  </a:lnTo>
                  <a:lnTo>
                    <a:pt x="708" y="1988"/>
                  </a:lnTo>
                  <a:lnTo>
                    <a:pt x="690" y="2009"/>
                  </a:lnTo>
                  <a:lnTo>
                    <a:pt x="669" y="2028"/>
                  </a:lnTo>
                  <a:lnTo>
                    <a:pt x="644" y="2041"/>
                  </a:lnTo>
                  <a:lnTo>
                    <a:pt x="616" y="2050"/>
                  </a:lnTo>
                  <a:lnTo>
                    <a:pt x="587" y="2053"/>
                  </a:lnTo>
                  <a:lnTo>
                    <a:pt x="146" y="2053"/>
                  </a:lnTo>
                  <a:lnTo>
                    <a:pt x="117" y="2050"/>
                  </a:lnTo>
                  <a:lnTo>
                    <a:pt x="90" y="2041"/>
                  </a:lnTo>
                  <a:lnTo>
                    <a:pt x="64" y="2028"/>
                  </a:lnTo>
                  <a:lnTo>
                    <a:pt x="43" y="2009"/>
                  </a:lnTo>
                  <a:lnTo>
                    <a:pt x="25" y="1988"/>
                  </a:lnTo>
                  <a:lnTo>
                    <a:pt x="12" y="1963"/>
                  </a:lnTo>
                  <a:lnTo>
                    <a:pt x="3" y="1935"/>
                  </a:lnTo>
                  <a:lnTo>
                    <a:pt x="0" y="1906"/>
                  </a:lnTo>
                  <a:lnTo>
                    <a:pt x="0" y="146"/>
                  </a:lnTo>
                  <a:lnTo>
                    <a:pt x="3" y="117"/>
                  </a:lnTo>
                  <a:lnTo>
                    <a:pt x="12" y="89"/>
                  </a:lnTo>
                  <a:lnTo>
                    <a:pt x="25" y="65"/>
                  </a:lnTo>
                  <a:lnTo>
                    <a:pt x="43" y="43"/>
                  </a:lnTo>
                  <a:lnTo>
                    <a:pt x="64" y="25"/>
                  </a:lnTo>
                  <a:lnTo>
                    <a:pt x="90" y="11"/>
                  </a:lnTo>
                  <a:lnTo>
                    <a:pt x="117" y="3"/>
                  </a:lnTo>
                  <a:lnTo>
                    <a:pt x="1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9"/>
            <p:cNvSpPr>
              <a:spLocks/>
            </p:cNvSpPr>
            <p:nvPr/>
          </p:nvSpPr>
          <p:spPr bwMode="auto">
            <a:xfrm>
              <a:off x="1941" y="251"/>
              <a:ext cx="14" cy="14"/>
            </a:xfrm>
            <a:custGeom>
              <a:avLst/>
              <a:gdLst>
                <a:gd name="T0" fmla="*/ 105 w 209"/>
                <a:gd name="T1" fmla="*/ 0 h 209"/>
                <a:gd name="T2" fmla="*/ 105 w 209"/>
                <a:gd name="T3" fmla="*/ 0 h 209"/>
                <a:gd name="T4" fmla="*/ 129 w 209"/>
                <a:gd name="T5" fmla="*/ 4 h 209"/>
                <a:gd name="T6" fmla="*/ 150 w 209"/>
                <a:gd name="T7" fmla="*/ 11 h 209"/>
                <a:gd name="T8" fmla="*/ 171 w 209"/>
                <a:gd name="T9" fmla="*/ 23 h 209"/>
                <a:gd name="T10" fmla="*/ 187 w 209"/>
                <a:gd name="T11" fmla="*/ 39 h 209"/>
                <a:gd name="T12" fmla="*/ 199 w 209"/>
                <a:gd name="T13" fmla="*/ 59 h 209"/>
                <a:gd name="T14" fmla="*/ 207 w 209"/>
                <a:gd name="T15" fmla="*/ 81 h 209"/>
                <a:gd name="T16" fmla="*/ 209 w 209"/>
                <a:gd name="T17" fmla="*/ 105 h 209"/>
                <a:gd name="T18" fmla="*/ 207 w 209"/>
                <a:gd name="T19" fmla="*/ 129 h 209"/>
                <a:gd name="T20" fmla="*/ 199 w 209"/>
                <a:gd name="T21" fmla="*/ 150 h 209"/>
                <a:gd name="T22" fmla="*/ 187 w 209"/>
                <a:gd name="T23" fmla="*/ 170 h 209"/>
                <a:gd name="T24" fmla="*/ 171 w 209"/>
                <a:gd name="T25" fmla="*/ 186 h 209"/>
                <a:gd name="T26" fmla="*/ 150 w 209"/>
                <a:gd name="T27" fmla="*/ 198 h 209"/>
                <a:gd name="T28" fmla="*/ 129 w 209"/>
                <a:gd name="T29" fmla="*/ 206 h 209"/>
                <a:gd name="T30" fmla="*/ 105 w 209"/>
                <a:gd name="T31" fmla="*/ 209 h 209"/>
                <a:gd name="T32" fmla="*/ 81 w 209"/>
                <a:gd name="T33" fmla="*/ 206 h 209"/>
                <a:gd name="T34" fmla="*/ 59 w 209"/>
                <a:gd name="T35" fmla="*/ 198 h 209"/>
                <a:gd name="T36" fmla="*/ 40 w 209"/>
                <a:gd name="T37" fmla="*/ 186 h 209"/>
                <a:gd name="T38" fmla="*/ 23 w 209"/>
                <a:gd name="T39" fmla="*/ 170 h 209"/>
                <a:gd name="T40" fmla="*/ 11 w 209"/>
                <a:gd name="T41" fmla="*/ 150 h 209"/>
                <a:gd name="T42" fmla="*/ 3 w 209"/>
                <a:gd name="T43" fmla="*/ 129 h 209"/>
                <a:gd name="T44" fmla="*/ 0 w 209"/>
                <a:gd name="T45" fmla="*/ 105 h 209"/>
                <a:gd name="T46" fmla="*/ 3 w 209"/>
                <a:gd name="T47" fmla="*/ 81 h 209"/>
                <a:gd name="T48" fmla="*/ 11 w 209"/>
                <a:gd name="T49" fmla="*/ 59 h 209"/>
                <a:gd name="T50" fmla="*/ 23 w 209"/>
                <a:gd name="T51" fmla="*/ 39 h 209"/>
                <a:gd name="T52" fmla="*/ 40 w 209"/>
                <a:gd name="T53" fmla="*/ 23 h 209"/>
                <a:gd name="T54" fmla="*/ 59 w 209"/>
                <a:gd name="T55" fmla="*/ 11 h 209"/>
                <a:gd name="T56" fmla="*/ 81 w 209"/>
                <a:gd name="T57" fmla="*/ 4 h 209"/>
                <a:gd name="T58" fmla="*/ 105 w 209"/>
                <a:gd name="T5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9" h="209">
                  <a:moveTo>
                    <a:pt x="105" y="0"/>
                  </a:moveTo>
                  <a:lnTo>
                    <a:pt x="105" y="0"/>
                  </a:lnTo>
                  <a:lnTo>
                    <a:pt x="129" y="4"/>
                  </a:lnTo>
                  <a:lnTo>
                    <a:pt x="150" y="11"/>
                  </a:lnTo>
                  <a:lnTo>
                    <a:pt x="171" y="23"/>
                  </a:lnTo>
                  <a:lnTo>
                    <a:pt x="187" y="39"/>
                  </a:lnTo>
                  <a:lnTo>
                    <a:pt x="199" y="59"/>
                  </a:lnTo>
                  <a:lnTo>
                    <a:pt x="207" y="81"/>
                  </a:lnTo>
                  <a:lnTo>
                    <a:pt x="209" y="105"/>
                  </a:lnTo>
                  <a:lnTo>
                    <a:pt x="207" y="129"/>
                  </a:lnTo>
                  <a:lnTo>
                    <a:pt x="199" y="150"/>
                  </a:lnTo>
                  <a:lnTo>
                    <a:pt x="187" y="170"/>
                  </a:lnTo>
                  <a:lnTo>
                    <a:pt x="171" y="186"/>
                  </a:lnTo>
                  <a:lnTo>
                    <a:pt x="150" y="198"/>
                  </a:lnTo>
                  <a:lnTo>
                    <a:pt x="129" y="206"/>
                  </a:lnTo>
                  <a:lnTo>
                    <a:pt x="105" y="209"/>
                  </a:lnTo>
                  <a:lnTo>
                    <a:pt x="81" y="206"/>
                  </a:lnTo>
                  <a:lnTo>
                    <a:pt x="59" y="198"/>
                  </a:lnTo>
                  <a:lnTo>
                    <a:pt x="40" y="186"/>
                  </a:lnTo>
                  <a:lnTo>
                    <a:pt x="23" y="170"/>
                  </a:lnTo>
                  <a:lnTo>
                    <a:pt x="11" y="150"/>
                  </a:lnTo>
                  <a:lnTo>
                    <a:pt x="3" y="129"/>
                  </a:lnTo>
                  <a:lnTo>
                    <a:pt x="0" y="105"/>
                  </a:lnTo>
                  <a:lnTo>
                    <a:pt x="3" y="81"/>
                  </a:lnTo>
                  <a:lnTo>
                    <a:pt x="11" y="59"/>
                  </a:lnTo>
                  <a:lnTo>
                    <a:pt x="23" y="39"/>
                  </a:lnTo>
                  <a:lnTo>
                    <a:pt x="40" y="23"/>
                  </a:lnTo>
                  <a:lnTo>
                    <a:pt x="59" y="11"/>
                  </a:lnTo>
                  <a:lnTo>
                    <a:pt x="81" y="4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0"/>
            <p:cNvSpPr>
              <a:spLocks/>
            </p:cNvSpPr>
            <p:nvPr/>
          </p:nvSpPr>
          <p:spPr bwMode="auto">
            <a:xfrm>
              <a:off x="1920" y="254"/>
              <a:ext cx="57" cy="69"/>
            </a:xfrm>
            <a:custGeom>
              <a:avLst/>
              <a:gdLst>
                <a:gd name="T0" fmla="*/ 802 w 853"/>
                <a:gd name="T1" fmla="*/ 0 h 1028"/>
                <a:gd name="T2" fmla="*/ 829 w 853"/>
                <a:gd name="T3" fmla="*/ 11 h 1028"/>
                <a:gd name="T4" fmla="*/ 849 w 853"/>
                <a:gd name="T5" fmla="*/ 37 h 1028"/>
                <a:gd name="T6" fmla="*/ 852 w 853"/>
                <a:gd name="T7" fmla="*/ 66 h 1028"/>
                <a:gd name="T8" fmla="*/ 841 w 853"/>
                <a:gd name="T9" fmla="*/ 94 h 1028"/>
                <a:gd name="T10" fmla="*/ 574 w 853"/>
                <a:gd name="T11" fmla="*/ 296 h 1028"/>
                <a:gd name="T12" fmla="*/ 540 w 853"/>
                <a:gd name="T13" fmla="*/ 308 h 1028"/>
                <a:gd name="T14" fmla="*/ 649 w 853"/>
                <a:gd name="T15" fmla="*/ 953 h 1028"/>
                <a:gd name="T16" fmla="*/ 649 w 853"/>
                <a:gd name="T17" fmla="*/ 983 h 1028"/>
                <a:gd name="T18" fmla="*/ 635 w 853"/>
                <a:gd name="T19" fmla="*/ 1010 h 1028"/>
                <a:gd name="T20" fmla="*/ 608 w 853"/>
                <a:gd name="T21" fmla="*/ 1026 h 1028"/>
                <a:gd name="T22" fmla="*/ 592 w 853"/>
                <a:gd name="T23" fmla="*/ 1028 h 1028"/>
                <a:gd name="T24" fmla="*/ 564 w 853"/>
                <a:gd name="T25" fmla="*/ 1020 h 1028"/>
                <a:gd name="T26" fmla="*/ 541 w 853"/>
                <a:gd name="T27" fmla="*/ 1000 h 1028"/>
                <a:gd name="T28" fmla="*/ 426 w 853"/>
                <a:gd name="T29" fmla="*/ 601 h 1028"/>
                <a:gd name="T30" fmla="*/ 310 w 853"/>
                <a:gd name="T31" fmla="*/ 1000 h 1028"/>
                <a:gd name="T32" fmla="*/ 289 w 853"/>
                <a:gd name="T33" fmla="*/ 1020 h 1028"/>
                <a:gd name="T34" fmla="*/ 259 w 853"/>
                <a:gd name="T35" fmla="*/ 1028 h 1028"/>
                <a:gd name="T36" fmla="*/ 243 w 853"/>
                <a:gd name="T37" fmla="*/ 1026 h 1028"/>
                <a:gd name="T38" fmla="*/ 217 w 853"/>
                <a:gd name="T39" fmla="*/ 1010 h 1028"/>
                <a:gd name="T40" fmla="*/ 202 w 853"/>
                <a:gd name="T41" fmla="*/ 983 h 1028"/>
                <a:gd name="T42" fmla="*/ 202 w 853"/>
                <a:gd name="T43" fmla="*/ 953 h 1028"/>
                <a:gd name="T44" fmla="*/ 311 w 853"/>
                <a:gd name="T45" fmla="*/ 307 h 1028"/>
                <a:gd name="T46" fmla="*/ 278 w 853"/>
                <a:gd name="T47" fmla="*/ 296 h 1028"/>
                <a:gd name="T48" fmla="*/ 12 w 853"/>
                <a:gd name="T49" fmla="*/ 94 h 1028"/>
                <a:gd name="T50" fmla="*/ 0 w 853"/>
                <a:gd name="T51" fmla="*/ 66 h 1028"/>
                <a:gd name="T52" fmla="*/ 3 w 853"/>
                <a:gd name="T53" fmla="*/ 37 h 1028"/>
                <a:gd name="T54" fmla="*/ 22 w 853"/>
                <a:gd name="T55" fmla="*/ 11 h 1028"/>
                <a:gd name="T56" fmla="*/ 49 w 853"/>
                <a:gd name="T57" fmla="*/ 0 h 1028"/>
                <a:gd name="T58" fmla="*/ 80 w 853"/>
                <a:gd name="T59" fmla="*/ 3 h 1028"/>
                <a:gd name="T60" fmla="*/ 332 w 853"/>
                <a:gd name="T61" fmla="*/ 190 h 1028"/>
                <a:gd name="T62" fmla="*/ 386 w 853"/>
                <a:gd name="T63" fmla="*/ 193 h 1028"/>
                <a:gd name="T64" fmla="*/ 411 w 853"/>
                <a:gd name="T65" fmla="*/ 208 h 1028"/>
                <a:gd name="T66" fmla="*/ 426 w 853"/>
                <a:gd name="T67" fmla="*/ 444 h 1028"/>
                <a:gd name="T68" fmla="*/ 441 w 853"/>
                <a:gd name="T69" fmla="*/ 208 h 1028"/>
                <a:gd name="T70" fmla="*/ 466 w 853"/>
                <a:gd name="T71" fmla="*/ 193 h 1028"/>
                <a:gd name="T72" fmla="*/ 519 w 853"/>
                <a:gd name="T73" fmla="*/ 190 h 1028"/>
                <a:gd name="T74" fmla="*/ 773 w 853"/>
                <a:gd name="T75" fmla="*/ 3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3" h="1028">
                  <a:moveTo>
                    <a:pt x="787" y="0"/>
                  </a:moveTo>
                  <a:lnTo>
                    <a:pt x="802" y="0"/>
                  </a:lnTo>
                  <a:lnTo>
                    <a:pt x="816" y="4"/>
                  </a:lnTo>
                  <a:lnTo>
                    <a:pt x="829" y="11"/>
                  </a:lnTo>
                  <a:lnTo>
                    <a:pt x="841" y="23"/>
                  </a:lnTo>
                  <a:lnTo>
                    <a:pt x="849" y="37"/>
                  </a:lnTo>
                  <a:lnTo>
                    <a:pt x="853" y="52"/>
                  </a:lnTo>
                  <a:lnTo>
                    <a:pt x="852" y="66"/>
                  </a:lnTo>
                  <a:lnTo>
                    <a:pt x="848" y="81"/>
                  </a:lnTo>
                  <a:lnTo>
                    <a:pt x="841" y="94"/>
                  </a:lnTo>
                  <a:lnTo>
                    <a:pt x="828" y="106"/>
                  </a:lnTo>
                  <a:lnTo>
                    <a:pt x="574" y="296"/>
                  </a:lnTo>
                  <a:lnTo>
                    <a:pt x="557" y="304"/>
                  </a:lnTo>
                  <a:lnTo>
                    <a:pt x="540" y="308"/>
                  </a:lnTo>
                  <a:lnTo>
                    <a:pt x="540" y="573"/>
                  </a:lnTo>
                  <a:lnTo>
                    <a:pt x="649" y="953"/>
                  </a:lnTo>
                  <a:lnTo>
                    <a:pt x="651" y="968"/>
                  </a:lnTo>
                  <a:lnTo>
                    <a:pt x="649" y="983"/>
                  </a:lnTo>
                  <a:lnTo>
                    <a:pt x="644" y="998"/>
                  </a:lnTo>
                  <a:lnTo>
                    <a:pt x="635" y="1010"/>
                  </a:lnTo>
                  <a:lnTo>
                    <a:pt x="622" y="1019"/>
                  </a:lnTo>
                  <a:lnTo>
                    <a:pt x="608" y="1026"/>
                  </a:lnTo>
                  <a:lnTo>
                    <a:pt x="600" y="1027"/>
                  </a:lnTo>
                  <a:lnTo>
                    <a:pt x="592" y="1028"/>
                  </a:lnTo>
                  <a:lnTo>
                    <a:pt x="577" y="1026"/>
                  </a:lnTo>
                  <a:lnTo>
                    <a:pt x="564" y="1020"/>
                  </a:lnTo>
                  <a:lnTo>
                    <a:pt x="551" y="1012"/>
                  </a:lnTo>
                  <a:lnTo>
                    <a:pt x="541" y="1000"/>
                  </a:lnTo>
                  <a:lnTo>
                    <a:pt x="535" y="985"/>
                  </a:lnTo>
                  <a:lnTo>
                    <a:pt x="426" y="601"/>
                  </a:lnTo>
                  <a:lnTo>
                    <a:pt x="316" y="985"/>
                  </a:lnTo>
                  <a:lnTo>
                    <a:pt x="310" y="1000"/>
                  </a:lnTo>
                  <a:lnTo>
                    <a:pt x="301" y="1012"/>
                  </a:lnTo>
                  <a:lnTo>
                    <a:pt x="289" y="1020"/>
                  </a:lnTo>
                  <a:lnTo>
                    <a:pt x="274" y="1026"/>
                  </a:lnTo>
                  <a:lnTo>
                    <a:pt x="259" y="1028"/>
                  </a:lnTo>
                  <a:lnTo>
                    <a:pt x="251" y="1027"/>
                  </a:lnTo>
                  <a:lnTo>
                    <a:pt x="243" y="1026"/>
                  </a:lnTo>
                  <a:lnTo>
                    <a:pt x="229" y="1019"/>
                  </a:lnTo>
                  <a:lnTo>
                    <a:pt x="217" y="1010"/>
                  </a:lnTo>
                  <a:lnTo>
                    <a:pt x="209" y="998"/>
                  </a:lnTo>
                  <a:lnTo>
                    <a:pt x="202" y="983"/>
                  </a:lnTo>
                  <a:lnTo>
                    <a:pt x="200" y="968"/>
                  </a:lnTo>
                  <a:lnTo>
                    <a:pt x="202" y="953"/>
                  </a:lnTo>
                  <a:lnTo>
                    <a:pt x="311" y="573"/>
                  </a:lnTo>
                  <a:lnTo>
                    <a:pt x="311" y="307"/>
                  </a:lnTo>
                  <a:lnTo>
                    <a:pt x="294" y="304"/>
                  </a:lnTo>
                  <a:lnTo>
                    <a:pt x="278" y="296"/>
                  </a:lnTo>
                  <a:lnTo>
                    <a:pt x="23" y="106"/>
                  </a:lnTo>
                  <a:lnTo>
                    <a:pt x="12" y="94"/>
                  </a:lnTo>
                  <a:lnTo>
                    <a:pt x="4" y="81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3" y="37"/>
                  </a:lnTo>
                  <a:lnTo>
                    <a:pt x="11" y="23"/>
                  </a:lnTo>
                  <a:lnTo>
                    <a:pt x="22" y="11"/>
                  </a:lnTo>
                  <a:lnTo>
                    <a:pt x="35" y="4"/>
                  </a:lnTo>
                  <a:lnTo>
                    <a:pt x="49" y="0"/>
                  </a:lnTo>
                  <a:lnTo>
                    <a:pt x="64" y="0"/>
                  </a:lnTo>
                  <a:lnTo>
                    <a:pt x="80" y="3"/>
                  </a:lnTo>
                  <a:lnTo>
                    <a:pt x="93" y="11"/>
                  </a:lnTo>
                  <a:lnTo>
                    <a:pt x="332" y="190"/>
                  </a:lnTo>
                  <a:lnTo>
                    <a:pt x="371" y="190"/>
                  </a:lnTo>
                  <a:lnTo>
                    <a:pt x="386" y="193"/>
                  </a:lnTo>
                  <a:lnTo>
                    <a:pt x="399" y="199"/>
                  </a:lnTo>
                  <a:lnTo>
                    <a:pt x="411" y="208"/>
                  </a:lnTo>
                  <a:lnTo>
                    <a:pt x="384" y="409"/>
                  </a:lnTo>
                  <a:lnTo>
                    <a:pt x="426" y="444"/>
                  </a:lnTo>
                  <a:lnTo>
                    <a:pt x="468" y="409"/>
                  </a:lnTo>
                  <a:lnTo>
                    <a:pt x="441" y="208"/>
                  </a:lnTo>
                  <a:lnTo>
                    <a:pt x="452" y="199"/>
                  </a:lnTo>
                  <a:lnTo>
                    <a:pt x="466" y="193"/>
                  </a:lnTo>
                  <a:lnTo>
                    <a:pt x="481" y="190"/>
                  </a:lnTo>
                  <a:lnTo>
                    <a:pt x="519" y="190"/>
                  </a:lnTo>
                  <a:lnTo>
                    <a:pt x="758" y="11"/>
                  </a:lnTo>
                  <a:lnTo>
                    <a:pt x="773" y="3"/>
                  </a:lnTo>
                  <a:lnTo>
                    <a:pt x="7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6" name="稻壳儿_刀客儿出品_18"/>
          <p:cNvGrpSpPr>
            <a:grpSpLocks noChangeAspect="1"/>
          </p:cNvGrpSpPr>
          <p:nvPr/>
        </p:nvGrpSpPr>
        <p:grpSpPr bwMode="auto">
          <a:xfrm>
            <a:off x="7181802" y="2590672"/>
            <a:ext cx="472859" cy="471352"/>
            <a:chOff x="5025" y="2169"/>
            <a:chExt cx="314" cy="313"/>
          </a:xfrm>
          <a:solidFill>
            <a:schemeClr val="bg1"/>
          </a:solidFill>
        </p:grpSpPr>
        <p:sp>
          <p:nvSpPr>
            <p:cNvPr id="57" name="Freeform 30"/>
            <p:cNvSpPr>
              <a:spLocks/>
            </p:cNvSpPr>
            <p:nvPr/>
          </p:nvSpPr>
          <p:spPr bwMode="auto">
            <a:xfrm>
              <a:off x="5110" y="2272"/>
              <a:ext cx="137" cy="122"/>
            </a:xfrm>
            <a:custGeom>
              <a:avLst/>
              <a:gdLst>
                <a:gd name="T0" fmla="*/ 51 w 1506"/>
                <a:gd name="T1" fmla="*/ 0 h 1351"/>
                <a:gd name="T2" fmla="*/ 419 w 1506"/>
                <a:gd name="T3" fmla="*/ 0 h 1351"/>
                <a:gd name="T4" fmla="*/ 635 w 1506"/>
                <a:gd name="T5" fmla="*/ 195 h 1351"/>
                <a:gd name="T6" fmla="*/ 1456 w 1506"/>
                <a:gd name="T7" fmla="*/ 195 h 1351"/>
                <a:gd name="T8" fmla="*/ 1471 w 1506"/>
                <a:gd name="T9" fmla="*/ 198 h 1351"/>
                <a:gd name="T10" fmla="*/ 1485 w 1506"/>
                <a:gd name="T11" fmla="*/ 204 h 1351"/>
                <a:gd name="T12" fmla="*/ 1496 w 1506"/>
                <a:gd name="T13" fmla="*/ 216 h 1351"/>
                <a:gd name="T14" fmla="*/ 1504 w 1506"/>
                <a:gd name="T15" fmla="*/ 229 h 1351"/>
                <a:gd name="T16" fmla="*/ 1506 w 1506"/>
                <a:gd name="T17" fmla="*/ 246 h 1351"/>
                <a:gd name="T18" fmla="*/ 1506 w 1506"/>
                <a:gd name="T19" fmla="*/ 307 h 1351"/>
                <a:gd name="T20" fmla="*/ 294 w 1506"/>
                <a:gd name="T21" fmla="*/ 307 h 1351"/>
                <a:gd name="T22" fmla="*/ 90 w 1506"/>
                <a:gd name="T23" fmla="*/ 1351 h 1351"/>
                <a:gd name="T24" fmla="*/ 51 w 1506"/>
                <a:gd name="T25" fmla="*/ 1351 h 1351"/>
                <a:gd name="T26" fmla="*/ 35 w 1506"/>
                <a:gd name="T27" fmla="*/ 1349 h 1351"/>
                <a:gd name="T28" fmla="*/ 21 w 1506"/>
                <a:gd name="T29" fmla="*/ 1342 h 1351"/>
                <a:gd name="T30" fmla="*/ 10 w 1506"/>
                <a:gd name="T31" fmla="*/ 1330 h 1351"/>
                <a:gd name="T32" fmla="*/ 3 w 1506"/>
                <a:gd name="T33" fmla="*/ 1317 h 1351"/>
                <a:gd name="T34" fmla="*/ 0 w 1506"/>
                <a:gd name="T35" fmla="*/ 1300 h 1351"/>
                <a:gd name="T36" fmla="*/ 0 w 1506"/>
                <a:gd name="T37" fmla="*/ 50 h 1351"/>
                <a:gd name="T38" fmla="*/ 3 w 1506"/>
                <a:gd name="T39" fmla="*/ 34 h 1351"/>
                <a:gd name="T40" fmla="*/ 10 w 1506"/>
                <a:gd name="T41" fmla="*/ 21 h 1351"/>
                <a:gd name="T42" fmla="*/ 21 w 1506"/>
                <a:gd name="T43" fmla="*/ 9 h 1351"/>
                <a:gd name="T44" fmla="*/ 35 w 1506"/>
                <a:gd name="T45" fmla="*/ 2 h 1351"/>
                <a:gd name="T46" fmla="*/ 51 w 1506"/>
                <a:gd name="T47" fmla="*/ 0 h 1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06" h="1351">
                  <a:moveTo>
                    <a:pt x="51" y="0"/>
                  </a:moveTo>
                  <a:lnTo>
                    <a:pt x="419" y="0"/>
                  </a:lnTo>
                  <a:lnTo>
                    <a:pt x="635" y="195"/>
                  </a:lnTo>
                  <a:lnTo>
                    <a:pt x="1456" y="195"/>
                  </a:lnTo>
                  <a:lnTo>
                    <a:pt x="1471" y="198"/>
                  </a:lnTo>
                  <a:lnTo>
                    <a:pt x="1485" y="204"/>
                  </a:lnTo>
                  <a:lnTo>
                    <a:pt x="1496" y="216"/>
                  </a:lnTo>
                  <a:lnTo>
                    <a:pt x="1504" y="229"/>
                  </a:lnTo>
                  <a:lnTo>
                    <a:pt x="1506" y="246"/>
                  </a:lnTo>
                  <a:lnTo>
                    <a:pt x="1506" y="307"/>
                  </a:lnTo>
                  <a:lnTo>
                    <a:pt x="294" y="307"/>
                  </a:lnTo>
                  <a:lnTo>
                    <a:pt x="90" y="1351"/>
                  </a:lnTo>
                  <a:lnTo>
                    <a:pt x="51" y="1351"/>
                  </a:lnTo>
                  <a:lnTo>
                    <a:pt x="35" y="1349"/>
                  </a:lnTo>
                  <a:lnTo>
                    <a:pt x="21" y="1342"/>
                  </a:lnTo>
                  <a:lnTo>
                    <a:pt x="10" y="1330"/>
                  </a:lnTo>
                  <a:lnTo>
                    <a:pt x="3" y="1317"/>
                  </a:lnTo>
                  <a:lnTo>
                    <a:pt x="0" y="1300"/>
                  </a:lnTo>
                  <a:lnTo>
                    <a:pt x="0" y="50"/>
                  </a:lnTo>
                  <a:lnTo>
                    <a:pt x="3" y="34"/>
                  </a:lnTo>
                  <a:lnTo>
                    <a:pt x="10" y="21"/>
                  </a:lnTo>
                  <a:lnTo>
                    <a:pt x="21" y="9"/>
                  </a:lnTo>
                  <a:lnTo>
                    <a:pt x="35" y="2"/>
                  </a:lnTo>
                  <a:lnTo>
                    <a:pt x="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31"/>
            <p:cNvSpPr>
              <a:spLocks noEditPoints="1"/>
            </p:cNvSpPr>
            <p:nvPr/>
          </p:nvSpPr>
          <p:spPr bwMode="auto">
            <a:xfrm>
              <a:off x="5025" y="2169"/>
              <a:ext cx="314" cy="313"/>
            </a:xfrm>
            <a:custGeom>
              <a:avLst/>
              <a:gdLst>
                <a:gd name="T0" fmla="*/ 914 w 3454"/>
                <a:gd name="T1" fmla="*/ 962 h 3443"/>
                <a:gd name="T2" fmla="*/ 824 w 3454"/>
                <a:gd name="T3" fmla="*/ 1017 h 3443"/>
                <a:gd name="T4" fmla="*/ 767 w 3454"/>
                <a:gd name="T5" fmla="*/ 1107 h 3443"/>
                <a:gd name="T6" fmla="*/ 756 w 3454"/>
                <a:gd name="T7" fmla="*/ 2429 h 3443"/>
                <a:gd name="T8" fmla="*/ 782 w 3454"/>
                <a:gd name="T9" fmla="*/ 2534 h 3443"/>
                <a:gd name="T10" fmla="*/ 850 w 3454"/>
                <a:gd name="T11" fmla="*/ 2615 h 3443"/>
                <a:gd name="T12" fmla="*/ 948 w 3454"/>
                <a:gd name="T13" fmla="*/ 2655 h 3443"/>
                <a:gd name="T14" fmla="*/ 2391 w 3454"/>
                <a:gd name="T15" fmla="*/ 2658 h 3443"/>
                <a:gd name="T16" fmla="*/ 2428 w 3454"/>
                <a:gd name="T17" fmla="*/ 2654 h 3443"/>
                <a:gd name="T18" fmla="*/ 2521 w 3454"/>
                <a:gd name="T19" fmla="*/ 2615 h 3443"/>
                <a:gd name="T20" fmla="*/ 2588 w 3454"/>
                <a:gd name="T21" fmla="*/ 2539 h 3443"/>
                <a:gd name="T22" fmla="*/ 2617 w 3454"/>
                <a:gd name="T23" fmla="*/ 2441 h 3443"/>
                <a:gd name="T24" fmla="*/ 2620 w 3454"/>
                <a:gd name="T25" fmla="*/ 1375 h 3443"/>
                <a:gd name="T26" fmla="*/ 2595 w 3454"/>
                <a:gd name="T27" fmla="*/ 1270 h 3443"/>
                <a:gd name="T28" fmla="*/ 2526 w 3454"/>
                <a:gd name="T29" fmla="*/ 1189 h 3443"/>
                <a:gd name="T30" fmla="*/ 2427 w 3454"/>
                <a:gd name="T31" fmla="*/ 1149 h 3443"/>
                <a:gd name="T32" fmla="*/ 1423 w 3454"/>
                <a:gd name="T33" fmla="*/ 950 h 3443"/>
                <a:gd name="T34" fmla="*/ 1832 w 3454"/>
                <a:gd name="T35" fmla="*/ 3 h 3443"/>
                <a:gd name="T36" fmla="*/ 2137 w 3454"/>
                <a:gd name="T37" fmla="*/ 49 h 3443"/>
                <a:gd name="T38" fmla="*/ 2422 w 3454"/>
                <a:gd name="T39" fmla="*/ 145 h 3443"/>
                <a:gd name="T40" fmla="*/ 2683 w 3454"/>
                <a:gd name="T41" fmla="*/ 287 h 3443"/>
                <a:gd name="T42" fmla="*/ 2913 w 3454"/>
                <a:gd name="T43" fmla="*/ 471 h 3443"/>
                <a:gd name="T44" fmla="*/ 3109 w 3454"/>
                <a:gd name="T45" fmla="*/ 689 h 3443"/>
                <a:gd name="T46" fmla="*/ 3266 w 3454"/>
                <a:gd name="T47" fmla="*/ 939 h 3443"/>
                <a:gd name="T48" fmla="*/ 3379 w 3454"/>
                <a:gd name="T49" fmla="*/ 1215 h 3443"/>
                <a:gd name="T50" fmla="*/ 3441 w 3454"/>
                <a:gd name="T51" fmla="*/ 1514 h 3443"/>
                <a:gd name="T52" fmla="*/ 3451 w 3454"/>
                <a:gd name="T53" fmla="*/ 1826 h 3443"/>
                <a:gd name="T54" fmla="*/ 3405 w 3454"/>
                <a:gd name="T55" fmla="*/ 2130 h 3443"/>
                <a:gd name="T56" fmla="*/ 3309 w 3454"/>
                <a:gd name="T57" fmla="*/ 2414 h 3443"/>
                <a:gd name="T58" fmla="*/ 3166 w 3454"/>
                <a:gd name="T59" fmla="*/ 2674 h 3443"/>
                <a:gd name="T60" fmla="*/ 2982 w 3454"/>
                <a:gd name="T61" fmla="*/ 2904 h 3443"/>
                <a:gd name="T62" fmla="*/ 2763 w 3454"/>
                <a:gd name="T63" fmla="*/ 3099 h 3443"/>
                <a:gd name="T64" fmla="*/ 2512 w 3454"/>
                <a:gd name="T65" fmla="*/ 3255 h 3443"/>
                <a:gd name="T66" fmla="*/ 2235 w 3454"/>
                <a:gd name="T67" fmla="*/ 3368 h 3443"/>
                <a:gd name="T68" fmla="*/ 1935 w 3454"/>
                <a:gd name="T69" fmla="*/ 3430 h 3443"/>
                <a:gd name="T70" fmla="*/ 1621 w 3454"/>
                <a:gd name="T71" fmla="*/ 3440 h 3443"/>
                <a:gd name="T72" fmla="*/ 1317 w 3454"/>
                <a:gd name="T73" fmla="*/ 3394 h 3443"/>
                <a:gd name="T74" fmla="*/ 1032 w 3454"/>
                <a:gd name="T75" fmla="*/ 3298 h 3443"/>
                <a:gd name="T76" fmla="*/ 771 w 3454"/>
                <a:gd name="T77" fmla="*/ 3156 h 3443"/>
                <a:gd name="T78" fmla="*/ 541 w 3454"/>
                <a:gd name="T79" fmla="*/ 2972 h 3443"/>
                <a:gd name="T80" fmla="*/ 345 w 3454"/>
                <a:gd name="T81" fmla="*/ 2754 h 3443"/>
                <a:gd name="T82" fmla="*/ 188 w 3454"/>
                <a:gd name="T83" fmla="*/ 2504 h 3443"/>
                <a:gd name="T84" fmla="*/ 75 w 3454"/>
                <a:gd name="T85" fmla="*/ 2228 h 3443"/>
                <a:gd name="T86" fmla="*/ 13 w 3454"/>
                <a:gd name="T87" fmla="*/ 1929 h 3443"/>
                <a:gd name="T88" fmla="*/ 3 w 3454"/>
                <a:gd name="T89" fmla="*/ 1616 h 3443"/>
                <a:gd name="T90" fmla="*/ 49 w 3454"/>
                <a:gd name="T91" fmla="*/ 1313 h 3443"/>
                <a:gd name="T92" fmla="*/ 145 w 3454"/>
                <a:gd name="T93" fmla="*/ 1029 h 3443"/>
                <a:gd name="T94" fmla="*/ 288 w 3454"/>
                <a:gd name="T95" fmla="*/ 769 h 3443"/>
                <a:gd name="T96" fmla="*/ 472 w 3454"/>
                <a:gd name="T97" fmla="*/ 539 h 3443"/>
                <a:gd name="T98" fmla="*/ 691 w 3454"/>
                <a:gd name="T99" fmla="*/ 344 h 3443"/>
                <a:gd name="T100" fmla="*/ 942 w 3454"/>
                <a:gd name="T101" fmla="*/ 188 h 3443"/>
                <a:gd name="T102" fmla="*/ 1219 w 3454"/>
                <a:gd name="T103" fmla="*/ 75 h 3443"/>
                <a:gd name="T104" fmla="*/ 1519 w 3454"/>
                <a:gd name="T105" fmla="*/ 13 h 3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454" h="3443">
                  <a:moveTo>
                    <a:pt x="986" y="950"/>
                  </a:moveTo>
                  <a:lnTo>
                    <a:pt x="949" y="953"/>
                  </a:lnTo>
                  <a:lnTo>
                    <a:pt x="914" y="962"/>
                  </a:lnTo>
                  <a:lnTo>
                    <a:pt x="880" y="976"/>
                  </a:lnTo>
                  <a:lnTo>
                    <a:pt x="850" y="994"/>
                  </a:lnTo>
                  <a:lnTo>
                    <a:pt x="824" y="1017"/>
                  </a:lnTo>
                  <a:lnTo>
                    <a:pt x="801" y="1044"/>
                  </a:lnTo>
                  <a:lnTo>
                    <a:pt x="782" y="1074"/>
                  </a:lnTo>
                  <a:lnTo>
                    <a:pt x="767" y="1107"/>
                  </a:lnTo>
                  <a:lnTo>
                    <a:pt x="759" y="1142"/>
                  </a:lnTo>
                  <a:lnTo>
                    <a:pt x="756" y="1179"/>
                  </a:lnTo>
                  <a:lnTo>
                    <a:pt x="756" y="2429"/>
                  </a:lnTo>
                  <a:lnTo>
                    <a:pt x="759" y="2466"/>
                  </a:lnTo>
                  <a:lnTo>
                    <a:pt x="767" y="2502"/>
                  </a:lnTo>
                  <a:lnTo>
                    <a:pt x="782" y="2534"/>
                  </a:lnTo>
                  <a:lnTo>
                    <a:pt x="801" y="2565"/>
                  </a:lnTo>
                  <a:lnTo>
                    <a:pt x="824" y="2592"/>
                  </a:lnTo>
                  <a:lnTo>
                    <a:pt x="850" y="2615"/>
                  </a:lnTo>
                  <a:lnTo>
                    <a:pt x="880" y="2633"/>
                  </a:lnTo>
                  <a:lnTo>
                    <a:pt x="914" y="2647"/>
                  </a:lnTo>
                  <a:lnTo>
                    <a:pt x="948" y="2655"/>
                  </a:lnTo>
                  <a:lnTo>
                    <a:pt x="986" y="2658"/>
                  </a:lnTo>
                  <a:lnTo>
                    <a:pt x="2284" y="2658"/>
                  </a:lnTo>
                  <a:lnTo>
                    <a:pt x="2391" y="2658"/>
                  </a:lnTo>
                  <a:lnTo>
                    <a:pt x="2392" y="2658"/>
                  </a:lnTo>
                  <a:lnTo>
                    <a:pt x="2394" y="2658"/>
                  </a:lnTo>
                  <a:lnTo>
                    <a:pt x="2428" y="2654"/>
                  </a:lnTo>
                  <a:lnTo>
                    <a:pt x="2462" y="2646"/>
                  </a:lnTo>
                  <a:lnTo>
                    <a:pt x="2493" y="2632"/>
                  </a:lnTo>
                  <a:lnTo>
                    <a:pt x="2521" y="2615"/>
                  </a:lnTo>
                  <a:lnTo>
                    <a:pt x="2548" y="2593"/>
                  </a:lnTo>
                  <a:lnTo>
                    <a:pt x="2570" y="2568"/>
                  </a:lnTo>
                  <a:lnTo>
                    <a:pt x="2588" y="2539"/>
                  </a:lnTo>
                  <a:lnTo>
                    <a:pt x="2602" y="2509"/>
                  </a:lnTo>
                  <a:lnTo>
                    <a:pt x="2611" y="2476"/>
                  </a:lnTo>
                  <a:lnTo>
                    <a:pt x="2617" y="2441"/>
                  </a:lnTo>
                  <a:lnTo>
                    <a:pt x="2826" y="1436"/>
                  </a:lnTo>
                  <a:lnTo>
                    <a:pt x="2620" y="1436"/>
                  </a:lnTo>
                  <a:lnTo>
                    <a:pt x="2620" y="1375"/>
                  </a:lnTo>
                  <a:lnTo>
                    <a:pt x="2618" y="1338"/>
                  </a:lnTo>
                  <a:lnTo>
                    <a:pt x="2608" y="1302"/>
                  </a:lnTo>
                  <a:lnTo>
                    <a:pt x="2595" y="1270"/>
                  </a:lnTo>
                  <a:lnTo>
                    <a:pt x="2576" y="1239"/>
                  </a:lnTo>
                  <a:lnTo>
                    <a:pt x="2553" y="1212"/>
                  </a:lnTo>
                  <a:lnTo>
                    <a:pt x="2526" y="1189"/>
                  </a:lnTo>
                  <a:lnTo>
                    <a:pt x="2496" y="1171"/>
                  </a:lnTo>
                  <a:lnTo>
                    <a:pt x="2463" y="1157"/>
                  </a:lnTo>
                  <a:lnTo>
                    <a:pt x="2427" y="1149"/>
                  </a:lnTo>
                  <a:lnTo>
                    <a:pt x="2391" y="1146"/>
                  </a:lnTo>
                  <a:lnTo>
                    <a:pt x="1639" y="1146"/>
                  </a:lnTo>
                  <a:lnTo>
                    <a:pt x="1423" y="950"/>
                  </a:lnTo>
                  <a:lnTo>
                    <a:pt x="986" y="950"/>
                  </a:lnTo>
                  <a:close/>
                  <a:moveTo>
                    <a:pt x="1726" y="0"/>
                  </a:moveTo>
                  <a:lnTo>
                    <a:pt x="1832" y="3"/>
                  </a:lnTo>
                  <a:lnTo>
                    <a:pt x="1935" y="13"/>
                  </a:lnTo>
                  <a:lnTo>
                    <a:pt x="2038" y="28"/>
                  </a:lnTo>
                  <a:lnTo>
                    <a:pt x="2137" y="49"/>
                  </a:lnTo>
                  <a:lnTo>
                    <a:pt x="2235" y="75"/>
                  </a:lnTo>
                  <a:lnTo>
                    <a:pt x="2330" y="107"/>
                  </a:lnTo>
                  <a:lnTo>
                    <a:pt x="2422" y="145"/>
                  </a:lnTo>
                  <a:lnTo>
                    <a:pt x="2512" y="188"/>
                  </a:lnTo>
                  <a:lnTo>
                    <a:pt x="2599" y="235"/>
                  </a:lnTo>
                  <a:lnTo>
                    <a:pt x="2683" y="287"/>
                  </a:lnTo>
                  <a:lnTo>
                    <a:pt x="2763" y="344"/>
                  </a:lnTo>
                  <a:lnTo>
                    <a:pt x="2840" y="405"/>
                  </a:lnTo>
                  <a:lnTo>
                    <a:pt x="2913" y="471"/>
                  </a:lnTo>
                  <a:lnTo>
                    <a:pt x="2982" y="539"/>
                  </a:lnTo>
                  <a:lnTo>
                    <a:pt x="3048" y="612"/>
                  </a:lnTo>
                  <a:lnTo>
                    <a:pt x="3109" y="689"/>
                  </a:lnTo>
                  <a:lnTo>
                    <a:pt x="3166" y="769"/>
                  </a:lnTo>
                  <a:lnTo>
                    <a:pt x="3219" y="852"/>
                  </a:lnTo>
                  <a:lnTo>
                    <a:pt x="3266" y="939"/>
                  </a:lnTo>
                  <a:lnTo>
                    <a:pt x="3309" y="1029"/>
                  </a:lnTo>
                  <a:lnTo>
                    <a:pt x="3346" y="1121"/>
                  </a:lnTo>
                  <a:lnTo>
                    <a:pt x="3379" y="1215"/>
                  </a:lnTo>
                  <a:lnTo>
                    <a:pt x="3405" y="1313"/>
                  </a:lnTo>
                  <a:lnTo>
                    <a:pt x="3426" y="1412"/>
                  </a:lnTo>
                  <a:lnTo>
                    <a:pt x="3441" y="1514"/>
                  </a:lnTo>
                  <a:lnTo>
                    <a:pt x="3451" y="1616"/>
                  </a:lnTo>
                  <a:lnTo>
                    <a:pt x="3454" y="1720"/>
                  </a:lnTo>
                  <a:lnTo>
                    <a:pt x="3451" y="1826"/>
                  </a:lnTo>
                  <a:lnTo>
                    <a:pt x="3441" y="1929"/>
                  </a:lnTo>
                  <a:lnTo>
                    <a:pt x="3426" y="2031"/>
                  </a:lnTo>
                  <a:lnTo>
                    <a:pt x="3405" y="2130"/>
                  </a:lnTo>
                  <a:lnTo>
                    <a:pt x="3379" y="2228"/>
                  </a:lnTo>
                  <a:lnTo>
                    <a:pt x="3346" y="2322"/>
                  </a:lnTo>
                  <a:lnTo>
                    <a:pt x="3309" y="2414"/>
                  </a:lnTo>
                  <a:lnTo>
                    <a:pt x="3266" y="2504"/>
                  </a:lnTo>
                  <a:lnTo>
                    <a:pt x="3219" y="2591"/>
                  </a:lnTo>
                  <a:lnTo>
                    <a:pt x="3166" y="2674"/>
                  </a:lnTo>
                  <a:lnTo>
                    <a:pt x="3109" y="2754"/>
                  </a:lnTo>
                  <a:lnTo>
                    <a:pt x="3048" y="2831"/>
                  </a:lnTo>
                  <a:lnTo>
                    <a:pt x="2982" y="2904"/>
                  </a:lnTo>
                  <a:lnTo>
                    <a:pt x="2913" y="2972"/>
                  </a:lnTo>
                  <a:lnTo>
                    <a:pt x="2840" y="3038"/>
                  </a:lnTo>
                  <a:lnTo>
                    <a:pt x="2763" y="3099"/>
                  </a:lnTo>
                  <a:lnTo>
                    <a:pt x="2683" y="3156"/>
                  </a:lnTo>
                  <a:lnTo>
                    <a:pt x="2599" y="3208"/>
                  </a:lnTo>
                  <a:lnTo>
                    <a:pt x="2512" y="3255"/>
                  </a:lnTo>
                  <a:lnTo>
                    <a:pt x="2422" y="3298"/>
                  </a:lnTo>
                  <a:lnTo>
                    <a:pt x="2330" y="3336"/>
                  </a:lnTo>
                  <a:lnTo>
                    <a:pt x="2235" y="3368"/>
                  </a:lnTo>
                  <a:lnTo>
                    <a:pt x="2137" y="3394"/>
                  </a:lnTo>
                  <a:lnTo>
                    <a:pt x="2038" y="3415"/>
                  </a:lnTo>
                  <a:lnTo>
                    <a:pt x="1935" y="3430"/>
                  </a:lnTo>
                  <a:lnTo>
                    <a:pt x="1832" y="3440"/>
                  </a:lnTo>
                  <a:lnTo>
                    <a:pt x="1726" y="3443"/>
                  </a:lnTo>
                  <a:lnTo>
                    <a:pt x="1621" y="3440"/>
                  </a:lnTo>
                  <a:lnTo>
                    <a:pt x="1519" y="3430"/>
                  </a:lnTo>
                  <a:lnTo>
                    <a:pt x="1416" y="3415"/>
                  </a:lnTo>
                  <a:lnTo>
                    <a:pt x="1317" y="3394"/>
                  </a:lnTo>
                  <a:lnTo>
                    <a:pt x="1219" y="3368"/>
                  </a:lnTo>
                  <a:lnTo>
                    <a:pt x="1124" y="3336"/>
                  </a:lnTo>
                  <a:lnTo>
                    <a:pt x="1032" y="3298"/>
                  </a:lnTo>
                  <a:lnTo>
                    <a:pt x="942" y="3255"/>
                  </a:lnTo>
                  <a:lnTo>
                    <a:pt x="855" y="3208"/>
                  </a:lnTo>
                  <a:lnTo>
                    <a:pt x="771" y="3156"/>
                  </a:lnTo>
                  <a:lnTo>
                    <a:pt x="691" y="3099"/>
                  </a:lnTo>
                  <a:lnTo>
                    <a:pt x="614" y="3038"/>
                  </a:lnTo>
                  <a:lnTo>
                    <a:pt x="541" y="2972"/>
                  </a:lnTo>
                  <a:lnTo>
                    <a:pt x="472" y="2904"/>
                  </a:lnTo>
                  <a:lnTo>
                    <a:pt x="406" y="2831"/>
                  </a:lnTo>
                  <a:lnTo>
                    <a:pt x="345" y="2754"/>
                  </a:lnTo>
                  <a:lnTo>
                    <a:pt x="288" y="2674"/>
                  </a:lnTo>
                  <a:lnTo>
                    <a:pt x="236" y="2591"/>
                  </a:lnTo>
                  <a:lnTo>
                    <a:pt x="188" y="2504"/>
                  </a:lnTo>
                  <a:lnTo>
                    <a:pt x="145" y="2414"/>
                  </a:lnTo>
                  <a:lnTo>
                    <a:pt x="108" y="2322"/>
                  </a:lnTo>
                  <a:lnTo>
                    <a:pt x="75" y="2228"/>
                  </a:lnTo>
                  <a:lnTo>
                    <a:pt x="49" y="2130"/>
                  </a:lnTo>
                  <a:lnTo>
                    <a:pt x="28" y="2031"/>
                  </a:lnTo>
                  <a:lnTo>
                    <a:pt x="13" y="1929"/>
                  </a:lnTo>
                  <a:lnTo>
                    <a:pt x="3" y="1826"/>
                  </a:lnTo>
                  <a:lnTo>
                    <a:pt x="0" y="1720"/>
                  </a:lnTo>
                  <a:lnTo>
                    <a:pt x="3" y="1616"/>
                  </a:lnTo>
                  <a:lnTo>
                    <a:pt x="13" y="1514"/>
                  </a:lnTo>
                  <a:lnTo>
                    <a:pt x="28" y="1412"/>
                  </a:lnTo>
                  <a:lnTo>
                    <a:pt x="49" y="1313"/>
                  </a:lnTo>
                  <a:lnTo>
                    <a:pt x="75" y="1215"/>
                  </a:lnTo>
                  <a:lnTo>
                    <a:pt x="108" y="1121"/>
                  </a:lnTo>
                  <a:lnTo>
                    <a:pt x="145" y="1029"/>
                  </a:lnTo>
                  <a:lnTo>
                    <a:pt x="188" y="939"/>
                  </a:lnTo>
                  <a:lnTo>
                    <a:pt x="236" y="852"/>
                  </a:lnTo>
                  <a:lnTo>
                    <a:pt x="288" y="769"/>
                  </a:lnTo>
                  <a:lnTo>
                    <a:pt x="345" y="689"/>
                  </a:lnTo>
                  <a:lnTo>
                    <a:pt x="406" y="612"/>
                  </a:lnTo>
                  <a:lnTo>
                    <a:pt x="472" y="539"/>
                  </a:lnTo>
                  <a:lnTo>
                    <a:pt x="541" y="471"/>
                  </a:lnTo>
                  <a:lnTo>
                    <a:pt x="614" y="405"/>
                  </a:lnTo>
                  <a:lnTo>
                    <a:pt x="691" y="344"/>
                  </a:lnTo>
                  <a:lnTo>
                    <a:pt x="771" y="287"/>
                  </a:lnTo>
                  <a:lnTo>
                    <a:pt x="855" y="235"/>
                  </a:lnTo>
                  <a:lnTo>
                    <a:pt x="942" y="188"/>
                  </a:lnTo>
                  <a:lnTo>
                    <a:pt x="1032" y="145"/>
                  </a:lnTo>
                  <a:lnTo>
                    <a:pt x="1124" y="107"/>
                  </a:lnTo>
                  <a:lnTo>
                    <a:pt x="1219" y="75"/>
                  </a:lnTo>
                  <a:lnTo>
                    <a:pt x="1317" y="49"/>
                  </a:lnTo>
                  <a:lnTo>
                    <a:pt x="1416" y="28"/>
                  </a:lnTo>
                  <a:lnTo>
                    <a:pt x="1519" y="13"/>
                  </a:lnTo>
                  <a:lnTo>
                    <a:pt x="1621" y="3"/>
                  </a:lnTo>
                  <a:lnTo>
                    <a:pt x="17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9" name="稻壳儿_刀客儿出品_19"/>
          <p:cNvGrpSpPr>
            <a:grpSpLocks noChangeAspect="1"/>
          </p:cNvGrpSpPr>
          <p:nvPr/>
        </p:nvGrpSpPr>
        <p:grpSpPr bwMode="auto">
          <a:xfrm>
            <a:off x="1918542" y="2577695"/>
            <a:ext cx="406994" cy="491281"/>
            <a:chOff x="2712" y="795"/>
            <a:chExt cx="2255" cy="2722"/>
          </a:xfrm>
          <a:solidFill>
            <a:schemeClr val="bg1"/>
          </a:solidFill>
        </p:grpSpPr>
        <p:sp>
          <p:nvSpPr>
            <p:cNvPr id="60" name="Freeform 1138"/>
            <p:cNvSpPr>
              <a:spLocks/>
            </p:cNvSpPr>
            <p:nvPr/>
          </p:nvSpPr>
          <p:spPr bwMode="auto">
            <a:xfrm>
              <a:off x="3897" y="2545"/>
              <a:ext cx="148" cy="243"/>
            </a:xfrm>
            <a:custGeom>
              <a:avLst/>
              <a:gdLst>
                <a:gd name="T0" fmla="*/ 0 w 298"/>
                <a:gd name="T1" fmla="*/ 0 h 487"/>
                <a:gd name="T2" fmla="*/ 63 w 298"/>
                <a:gd name="T3" fmla="*/ 17 h 487"/>
                <a:gd name="T4" fmla="*/ 124 w 298"/>
                <a:gd name="T5" fmla="*/ 38 h 487"/>
                <a:gd name="T6" fmla="*/ 184 w 298"/>
                <a:gd name="T7" fmla="*/ 65 h 487"/>
                <a:gd name="T8" fmla="*/ 210 w 298"/>
                <a:gd name="T9" fmla="*/ 80 h 487"/>
                <a:gd name="T10" fmla="*/ 235 w 298"/>
                <a:gd name="T11" fmla="*/ 96 h 487"/>
                <a:gd name="T12" fmla="*/ 257 w 298"/>
                <a:gd name="T13" fmla="*/ 118 h 487"/>
                <a:gd name="T14" fmla="*/ 273 w 298"/>
                <a:gd name="T15" fmla="*/ 139 h 487"/>
                <a:gd name="T16" fmla="*/ 285 w 298"/>
                <a:gd name="T17" fmla="*/ 164 h 487"/>
                <a:gd name="T18" fmla="*/ 293 w 298"/>
                <a:gd name="T19" fmla="*/ 191 h 487"/>
                <a:gd name="T20" fmla="*/ 298 w 298"/>
                <a:gd name="T21" fmla="*/ 229 h 487"/>
                <a:gd name="T22" fmla="*/ 296 w 298"/>
                <a:gd name="T23" fmla="*/ 268 h 487"/>
                <a:gd name="T24" fmla="*/ 288 w 298"/>
                <a:gd name="T25" fmla="*/ 306 h 487"/>
                <a:gd name="T26" fmla="*/ 271 w 298"/>
                <a:gd name="T27" fmla="*/ 343 h 487"/>
                <a:gd name="T28" fmla="*/ 250 w 298"/>
                <a:gd name="T29" fmla="*/ 376 h 487"/>
                <a:gd name="T30" fmla="*/ 222 w 298"/>
                <a:gd name="T31" fmla="*/ 404 h 487"/>
                <a:gd name="T32" fmla="*/ 189 w 298"/>
                <a:gd name="T33" fmla="*/ 427 h 487"/>
                <a:gd name="T34" fmla="*/ 154 w 298"/>
                <a:gd name="T35" fmla="*/ 445 h 487"/>
                <a:gd name="T36" fmla="*/ 116 w 298"/>
                <a:gd name="T37" fmla="*/ 460 h 487"/>
                <a:gd name="T38" fmla="*/ 78 w 298"/>
                <a:gd name="T39" fmla="*/ 472 h 487"/>
                <a:gd name="T40" fmla="*/ 38 w 298"/>
                <a:gd name="T41" fmla="*/ 480 h 487"/>
                <a:gd name="T42" fmla="*/ 0 w 298"/>
                <a:gd name="T43" fmla="*/ 487 h 487"/>
                <a:gd name="T44" fmla="*/ 0 w 298"/>
                <a:gd name="T45" fmla="*/ 0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8" h="487">
                  <a:moveTo>
                    <a:pt x="0" y="0"/>
                  </a:moveTo>
                  <a:lnTo>
                    <a:pt x="63" y="17"/>
                  </a:lnTo>
                  <a:lnTo>
                    <a:pt x="124" y="38"/>
                  </a:lnTo>
                  <a:lnTo>
                    <a:pt x="184" y="65"/>
                  </a:lnTo>
                  <a:lnTo>
                    <a:pt x="210" y="80"/>
                  </a:lnTo>
                  <a:lnTo>
                    <a:pt x="235" y="96"/>
                  </a:lnTo>
                  <a:lnTo>
                    <a:pt x="257" y="118"/>
                  </a:lnTo>
                  <a:lnTo>
                    <a:pt x="273" y="139"/>
                  </a:lnTo>
                  <a:lnTo>
                    <a:pt x="285" y="164"/>
                  </a:lnTo>
                  <a:lnTo>
                    <a:pt x="293" y="191"/>
                  </a:lnTo>
                  <a:lnTo>
                    <a:pt x="298" y="229"/>
                  </a:lnTo>
                  <a:lnTo>
                    <a:pt x="296" y="268"/>
                  </a:lnTo>
                  <a:lnTo>
                    <a:pt x="288" y="306"/>
                  </a:lnTo>
                  <a:lnTo>
                    <a:pt x="271" y="343"/>
                  </a:lnTo>
                  <a:lnTo>
                    <a:pt x="250" y="376"/>
                  </a:lnTo>
                  <a:lnTo>
                    <a:pt x="222" y="404"/>
                  </a:lnTo>
                  <a:lnTo>
                    <a:pt x="189" y="427"/>
                  </a:lnTo>
                  <a:lnTo>
                    <a:pt x="154" y="445"/>
                  </a:lnTo>
                  <a:lnTo>
                    <a:pt x="116" y="460"/>
                  </a:lnTo>
                  <a:lnTo>
                    <a:pt x="78" y="472"/>
                  </a:lnTo>
                  <a:lnTo>
                    <a:pt x="38" y="480"/>
                  </a:lnTo>
                  <a:lnTo>
                    <a:pt x="0" y="48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139"/>
            <p:cNvSpPr>
              <a:spLocks/>
            </p:cNvSpPr>
            <p:nvPr/>
          </p:nvSpPr>
          <p:spPr bwMode="auto">
            <a:xfrm>
              <a:off x="3641" y="2153"/>
              <a:ext cx="122" cy="221"/>
            </a:xfrm>
            <a:custGeom>
              <a:avLst/>
              <a:gdLst>
                <a:gd name="T0" fmla="*/ 243 w 243"/>
                <a:gd name="T1" fmla="*/ 0 h 442"/>
                <a:gd name="T2" fmla="*/ 243 w 243"/>
                <a:gd name="T3" fmla="*/ 442 h 442"/>
                <a:gd name="T4" fmla="*/ 199 w 243"/>
                <a:gd name="T5" fmla="*/ 427 h 442"/>
                <a:gd name="T6" fmla="*/ 157 w 243"/>
                <a:gd name="T7" fmla="*/ 412 h 442"/>
                <a:gd name="T8" fmla="*/ 113 w 243"/>
                <a:gd name="T9" fmla="*/ 390 h 442"/>
                <a:gd name="T10" fmla="*/ 70 w 243"/>
                <a:gd name="T11" fmla="*/ 365 h 442"/>
                <a:gd name="T12" fmla="*/ 47 w 243"/>
                <a:gd name="T13" fmla="*/ 347 h 442"/>
                <a:gd name="T14" fmla="*/ 27 w 243"/>
                <a:gd name="T15" fmla="*/ 327 h 442"/>
                <a:gd name="T16" fmla="*/ 12 w 243"/>
                <a:gd name="T17" fmla="*/ 301 h 442"/>
                <a:gd name="T18" fmla="*/ 4 w 243"/>
                <a:gd name="T19" fmla="*/ 271 h 442"/>
                <a:gd name="T20" fmla="*/ 0 w 243"/>
                <a:gd name="T21" fmla="*/ 238 h 442"/>
                <a:gd name="T22" fmla="*/ 0 w 243"/>
                <a:gd name="T23" fmla="*/ 207 h 442"/>
                <a:gd name="T24" fmla="*/ 7 w 243"/>
                <a:gd name="T25" fmla="*/ 177 h 442"/>
                <a:gd name="T26" fmla="*/ 17 w 243"/>
                <a:gd name="T27" fmla="*/ 147 h 442"/>
                <a:gd name="T28" fmla="*/ 33 w 243"/>
                <a:gd name="T29" fmla="*/ 121 h 442"/>
                <a:gd name="T30" fmla="*/ 58 w 243"/>
                <a:gd name="T31" fmla="*/ 89 h 442"/>
                <a:gd name="T32" fmla="*/ 91 w 243"/>
                <a:gd name="T33" fmla="*/ 63 h 442"/>
                <a:gd name="T34" fmla="*/ 126 w 243"/>
                <a:gd name="T35" fmla="*/ 41 h 442"/>
                <a:gd name="T36" fmla="*/ 164 w 243"/>
                <a:gd name="T37" fmla="*/ 23 h 442"/>
                <a:gd name="T38" fmla="*/ 204 w 243"/>
                <a:gd name="T39" fmla="*/ 10 h 442"/>
                <a:gd name="T40" fmla="*/ 243 w 243"/>
                <a:gd name="T41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3" h="442">
                  <a:moveTo>
                    <a:pt x="243" y="0"/>
                  </a:moveTo>
                  <a:lnTo>
                    <a:pt x="243" y="442"/>
                  </a:lnTo>
                  <a:lnTo>
                    <a:pt x="199" y="427"/>
                  </a:lnTo>
                  <a:lnTo>
                    <a:pt x="157" y="412"/>
                  </a:lnTo>
                  <a:lnTo>
                    <a:pt x="113" y="390"/>
                  </a:lnTo>
                  <a:lnTo>
                    <a:pt x="70" y="365"/>
                  </a:lnTo>
                  <a:lnTo>
                    <a:pt x="47" y="347"/>
                  </a:lnTo>
                  <a:lnTo>
                    <a:pt x="27" y="327"/>
                  </a:lnTo>
                  <a:lnTo>
                    <a:pt x="12" y="301"/>
                  </a:lnTo>
                  <a:lnTo>
                    <a:pt x="4" y="271"/>
                  </a:lnTo>
                  <a:lnTo>
                    <a:pt x="0" y="238"/>
                  </a:lnTo>
                  <a:lnTo>
                    <a:pt x="0" y="207"/>
                  </a:lnTo>
                  <a:lnTo>
                    <a:pt x="7" y="177"/>
                  </a:lnTo>
                  <a:lnTo>
                    <a:pt x="17" y="147"/>
                  </a:lnTo>
                  <a:lnTo>
                    <a:pt x="33" y="121"/>
                  </a:lnTo>
                  <a:lnTo>
                    <a:pt x="58" y="89"/>
                  </a:lnTo>
                  <a:lnTo>
                    <a:pt x="91" y="63"/>
                  </a:lnTo>
                  <a:lnTo>
                    <a:pt x="126" y="41"/>
                  </a:lnTo>
                  <a:lnTo>
                    <a:pt x="164" y="23"/>
                  </a:lnTo>
                  <a:lnTo>
                    <a:pt x="204" y="10"/>
                  </a:lnTo>
                  <a:lnTo>
                    <a:pt x="2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140"/>
            <p:cNvSpPr>
              <a:spLocks noEditPoints="1"/>
            </p:cNvSpPr>
            <p:nvPr/>
          </p:nvSpPr>
          <p:spPr bwMode="auto">
            <a:xfrm>
              <a:off x="2712" y="795"/>
              <a:ext cx="2255" cy="2722"/>
            </a:xfrm>
            <a:custGeom>
              <a:avLst/>
              <a:gdLst>
                <a:gd name="T0" fmla="*/ 2105 w 4510"/>
                <a:gd name="T1" fmla="*/ 2268 h 5443"/>
                <a:gd name="T2" fmla="*/ 1792 w 4510"/>
                <a:gd name="T3" fmla="*/ 2563 h 5443"/>
                <a:gd name="T4" fmla="*/ 1592 w 4510"/>
                <a:gd name="T5" fmla="*/ 2900 h 5443"/>
                <a:gd name="T6" fmla="*/ 1683 w 4510"/>
                <a:gd name="T7" fmla="*/ 3220 h 5443"/>
                <a:gd name="T8" fmla="*/ 2040 w 4510"/>
                <a:gd name="T9" fmla="*/ 3420 h 5443"/>
                <a:gd name="T10" fmla="*/ 1898 w 4510"/>
                <a:gd name="T11" fmla="*/ 3837 h 5443"/>
                <a:gd name="T12" fmla="*/ 1781 w 4510"/>
                <a:gd name="T13" fmla="*/ 3635 h 5443"/>
                <a:gd name="T14" fmla="*/ 1592 w 4510"/>
                <a:gd name="T15" fmla="*/ 3688 h 5443"/>
                <a:gd name="T16" fmla="*/ 1632 w 4510"/>
                <a:gd name="T17" fmla="*/ 3916 h 5443"/>
                <a:gd name="T18" fmla="*/ 1971 w 4510"/>
                <a:gd name="T19" fmla="*/ 4206 h 5443"/>
                <a:gd name="T20" fmla="*/ 2153 w 4510"/>
                <a:gd name="T21" fmla="*/ 4502 h 5443"/>
                <a:gd name="T22" fmla="*/ 2343 w 4510"/>
                <a:gd name="T23" fmla="*/ 4476 h 5443"/>
                <a:gd name="T24" fmla="*/ 2568 w 4510"/>
                <a:gd name="T25" fmla="*/ 4214 h 5443"/>
                <a:gd name="T26" fmla="*/ 2900 w 4510"/>
                <a:gd name="T27" fmla="*/ 3920 h 5443"/>
                <a:gd name="T28" fmla="*/ 2877 w 4510"/>
                <a:gd name="T29" fmla="*/ 3511 h 5443"/>
                <a:gd name="T30" fmla="*/ 2887 w 4510"/>
                <a:gd name="T31" fmla="*/ 3529 h 5443"/>
                <a:gd name="T32" fmla="*/ 2869 w 4510"/>
                <a:gd name="T33" fmla="*/ 3496 h 5443"/>
                <a:gd name="T34" fmla="*/ 2870 w 4510"/>
                <a:gd name="T35" fmla="*/ 3498 h 5443"/>
                <a:gd name="T36" fmla="*/ 2735 w 4510"/>
                <a:gd name="T37" fmla="*/ 3362 h 5443"/>
                <a:gd name="T38" fmla="*/ 2369 w 4510"/>
                <a:gd name="T39" fmla="*/ 2715 h 5443"/>
                <a:gd name="T40" fmla="*/ 2627 w 4510"/>
                <a:gd name="T41" fmla="*/ 2874 h 5443"/>
                <a:gd name="T42" fmla="*/ 2740 w 4510"/>
                <a:gd name="T43" fmla="*/ 3021 h 5443"/>
                <a:gd name="T44" fmla="*/ 2907 w 4510"/>
                <a:gd name="T45" fmla="*/ 2925 h 5443"/>
                <a:gd name="T46" fmla="*/ 2812 w 4510"/>
                <a:gd name="T47" fmla="*/ 2669 h 5443"/>
                <a:gd name="T48" fmla="*/ 2421 w 4510"/>
                <a:gd name="T49" fmla="*/ 2452 h 5443"/>
                <a:gd name="T50" fmla="*/ 2292 w 4510"/>
                <a:gd name="T51" fmla="*/ 2176 h 5443"/>
                <a:gd name="T52" fmla="*/ 1528 w 4510"/>
                <a:gd name="T53" fmla="*/ 40 h 5443"/>
                <a:gd name="T54" fmla="*/ 1891 w 4510"/>
                <a:gd name="T55" fmla="*/ 185 h 5443"/>
                <a:gd name="T56" fmla="*/ 2263 w 4510"/>
                <a:gd name="T57" fmla="*/ 174 h 5443"/>
                <a:gd name="T58" fmla="*/ 2721 w 4510"/>
                <a:gd name="T59" fmla="*/ 50 h 5443"/>
                <a:gd name="T60" fmla="*/ 3079 w 4510"/>
                <a:gd name="T61" fmla="*/ 26 h 5443"/>
                <a:gd name="T62" fmla="*/ 3093 w 4510"/>
                <a:gd name="T63" fmla="*/ 260 h 5443"/>
                <a:gd name="T64" fmla="*/ 2931 w 4510"/>
                <a:gd name="T65" fmla="*/ 672 h 5443"/>
                <a:gd name="T66" fmla="*/ 2640 w 4510"/>
                <a:gd name="T67" fmla="*/ 1089 h 5443"/>
                <a:gd name="T68" fmla="*/ 2878 w 4510"/>
                <a:gd name="T69" fmla="*/ 1367 h 5443"/>
                <a:gd name="T70" fmla="*/ 3356 w 4510"/>
                <a:gd name="T71" fmla="*/ 1755 h 5443"/>
                <a:gd name="T72" fmla="*/ 3803 w 4510"/>
                <a:gd name="T73" fmla="*/ 2262 h 5443"/>
                <a:gd name="T74" fmla="*/ 4171 w 4510"/>
                <a:gd name="T75" fmla="*/ 2843 h 5443"/>
                <a:gd name="T76" fmla="*/ 4423 w 4510"/>
                <a:gd name="T77" fmla="*/ 3453 h 5443"/>
                <a:gd name="T78" fmla="*/ 4510 w 4510"/>
                <a:gd name="T79" fmla="*/ 4050 h 5443"/>
                <a:gd name="T80" fmla="*/ 4393 w 4510"/>
                <a:gd name="T81" fmla="*/ 4591 h 5443"/>
                <a:gd name="T82" fmla="*/ 4026 w 4510"/>
                <a:gd name="T83" fmla="*/ 5033 h 5443"/>
                <a:gd name="T84" fmla="*/ 3366 w 4510"/>
                <a:gd name="T85" fmla="*/ 5333 h 5443"/>
                <a:gd name="T86" fmla="*/ 2369 w 4510"/>
                <a:gd name="T87" fmla="*/ 5443 h 5443"/>
                <a:gd name="T88" fmla="*/ 1255 w 4510"/>
                <a:gd name="T89" fmla="*/ 5341 h 5443"/>
                <a:gd name="T90" fmla="*/ 536 w 4510"/>
                <a:gd name="T91" fmla="*/ 5038 h 5443"/>
                <a:gd name="T92" fmla="*/ 134 w 4510"/>
                <a:gd name="T93" fmla="*/ 4578 h 5443"/>
                <a:gd name="T94" fmla="*/ 0 w 4510"/>
                <a:gd name="T95" fmla="*/ 4011 h 5443"/>
                <a:gd name="T96" fmla="*/ 86 w 4510"/>
                <a:gd name="T97" fmla="*/ 3385 h 5443"/>
                <a:gd name="T98" fmla="*/ 341 w 4510"/>
                <a:gd name="T99" fmla="*/ 2750 h 5443"/>
                <a:gd name="T100" fmla="*/ 718 w 4510"/>
                <a:gd name="T101" fmla="*/ 2156 h 5443"/>
                <a:gd name="T102" fmla="*/ 1166 w 4510"/>
                <a:gd name="T103" fmla="*/ 1651 h 5443"/>
                <a:gd name="T104" fmla="*/ 1635 w 4510"/>
                <a:gd name="T105" fmla="*/ 1286 h 5443"/>
                <a:gd name="T106" fmla="*/ 1476 w 4510"/>
                <a:gd name="T107" fmla="*/ 953 h 5443"/>
                <a:gd name="T108" fmla="*/ 1209 w 4510"/>
                <a:gd name="T109" fmla="*/ 505 h 5443"/>
                <a:gd name="T110" fmla="*/ 1161 w 4510"/>
                <a:gd name="T111" fmla="*/ 134 h 5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510" h="5443">
                  <a:moveTo>
                    <a:pt x="2230" y="2164"/>
                  </a:moveTo>
                  <a:lnTo>
                    <a:pt x="2201" y="2167"/>
                  </a:lnTo>
                  <a:lnTo>
                    <a:pt x="2173" y="2179"/>
                  </a:lnTo>
                  <a:lnTo>
                    <a:pt x="2146" y="2197"/>
                  </a:lnTo>
                  <a:lnTo>
                    <a:pt x="2128" y="2219"/>
                  </a:lnTo>
                  <a:lnTo>
                    <a:pt x="2113" y="2242"/>
                  </a:lnTo>
                  <a:lnTo>
                    <a:pt x="2105" y="2268"/>
                  </a:lnTo>
                  <a:lnTo>
                    <a:pt x="2101" y="2297"/>
                  </a:lnTo>
                  <a:lnTo>
                    <a:pt x="2101" y="2445"/>
                  </a:lnTo>
                  <a:lnTo>
                    <a:pt x="2035" y="2457"/>
                  </a:lnTo>
                  <a:lnTo>
                    <a:pt x="1971" y="2475"/>
                  </a:lnTo>
                  <a:lnTo>
                    <a:pt x="1908" y="2498"/>
                  </a:lnTo>
                  <a:lnTo>
                    <a:pt x="1848" y="2528"/>
                  </a:lnTo>
                  <a:lnTo>
                    <a:pt x="1792" y="2563"/>
                  </a:lnTo>
                  <a:lnTo>
                    <a:pt x="1741" y="2606"/>
                  </a:lnTo>
                  <a:lnTo>
                    <a:pt x="1698" y="2651"/>
                  </a:lnTo>
                  <a:lnTo>
                    <a:pt x="1660" y="2702"/>
                  </a:lnTo>
                  <a:lnTo>
                    <a:pt x="1630" y="2756"/>
                  </a:lnTo>
                  <a:lnTo>
                    <a:pt x="1612" y="2803"/>
                  </a:lnTo>
                  <a:lnTo>
                    <a:pt x="1600" y="2851"/>
                  </a:lnTo>
                  <a:lnTo>
                    <a:pt x="1592" y="2900"/>
                  </a:lnTo>
                  <a:lnTo>
                    <a:pt x="1591" y="2950"/>
                  </a:lnTo>
                  <a:lnTo>
                    <a:pt x="1594" y="3000"/>
                  </a:lnTo>
                  <a:lnTo>
                    <a:pt x="1600" y="3048"/>
                  </a:lnTo>
                  <a:lnTo>
                    <a:pt x="1614" y="3096"/>
                  </a:lnTo>
                  <a:lnTo>
                    <a:pt x="1632" y="3142"/>
                  </a:lnTo>
                  <a:lnTo>
                    <a:pt x="1655" y="3183"/>
                  </a:lnTo>
                  <a:lnTo>
                    <a:pt x="1683" y="3220"/>
                  </a:lnTo>
                  <a:lnTo>
                    <a:pt x="1715" y="3254"/>
                  </a:lnTo>
                  <a:lnTo>
                    <a:pt x="1751" y="3284"/>
                  </a:lnTo>
                  <a:lnTo>
                    <a:pt x="1802" y="3321"/>
                  </a:lnTo>
                  <a:lnTo>
                    <a:pt x="1858" y="3352"/>
                  </a:lnTo>
                  <a:lnTo>
                    <a:pt x="1918" y="3379"/>
                  </a:lnTo>
                  <a:lnTo>
                    <a:pt x="1977" y="3400"/>
                  </a:lnTo>
                  <a:lnTo>
                    <a:pt x="2040" y="3420"/>
                  </a:lnTo>
                  <a:lnTo>
                    <a:pt x="2101" y="3436"/>
                  </a:lnTo>
                  <a:lnTo>
                    <a:pt x="2101" y="3966"/>
                  </a:lnTo>
                  <a:lnTo>
                    <a:pt x="2055" y="3951"/>
                  </a:lnTo>
                  <a:lnTo>
                    <a:pt x="2010" y="3930"/>
                  </a:lnTo>
                  <a:lnTo>
                    <a:pt x="1969" y="3905"/>
                  </a:lnTo>
                  <a:lnTo>
                    <a:pt x="1931" y="3873"/>
                  </a:lnTo>
                  <a:lnTo>
                    <a:pt x="1898" y="3837"/>
                  </a:lnTo>
                  <a:lnTo>
                    <a:pt x="1872" y="3797"/>
                  </a:lnTo>
                  <a:lnTo>
                    <a:pt x="1852" y="3754"/>
                  </a:lnTo>
                  <a:lnTo>
                    <a:pt x="1843" y="3731"/>
                  </a:lnTo>
                  <a:lnTo>
                    <a:pt x="1837" y="3708"/>
                  </a:lnTo>
                  <a:lnTo>
                    <a:pt x="1824" y="3680"/>
                  </a:lnTo>
                  <a:lnTo>
                    <a:pt x="1805" y="3655"/>
                  </a:lnTo>
                  <a:lnTo>
                    <a:pt x="1781" y="3635"/>
                  </a:lnTo>
                  <a:lnTo>
                    <a:pt x="1753" y="3622"/>
                  </a:lnTo>
                  <a:lnTo>
                    <a:pt x="1723" y="3617"/>
                  </a:lnTo>
                  <a:lnTo>
                    <a:pt x="1690" y="3617"/>
                  </a:lnTo>
                  <a:lnTo>
                    <a:pt x="1660" y="3625"/>
                  </a:lnTo>
                  <a:lnTo>
                    <a:pt x="1634" y="3640"/>
                  </a:lnTo>
                  <a:lnTo>
                    <a:pt x="1610" y="3662"/>
                  </a:lnTo>
                  <a:lnTo>
                    <a:pt x="1592" y="3688"/>
                  </a:lnTo>
                  <a:lnTo>
                    <a:pt x="1582" y="3711"/>
                  </a:lnTo>
                  <a:lnTo>
                    <a:pt x="1577" y="3738"/>
                  </a:lnTo>
                  <a:lnTo>
                    <a:pt x="1577" y="3762"/>
                  </a:lnTo>
                  <a:lnTo>
                    <a:pt x="1581" y="3786"/>
                  </a:lnTo>
                  <a:lnTo>
                    <a:pt x="1587" y="3809"/>
                  </a:lnTo>
                  <a:lnTo>
                    <a:pt x="1604" y="3857"/>
                  </a:lnTo>
                  <a:lnTo>
                    <a:pt x="1632" y="3916"/>
                  </a:lnTo>
                  <a:lnTo>
                    <a:pt x="1665" y="3973"/>
                  </a:lnTo>
                  <a:lnTo>
                    <a:pt x="1705" y="4024"/>
                  </a:lnTo>
                  <a:lnTo>
                    <a:pt x="1751" y="4070"/>
                  </a:lnTo>
                  <a:lnTo>
                    <a:pt x="1801" y="4113"/>
                  </a:lnTo>
                  <a:lnTo>
                    <a:pt x="1853" y="4148"/>
                  </a:lnTo>
                  <a:lnTo>
                    <a:pt x="1911" y="4179"/>
                  </a:lnTo>
                  <a:lnTo>
                    <a:pt x="1971" y="4206"/>
                  </a:lnTo>
                  <a:lnTo>
                    <a:pt x="2032" y="4226"/>
                  </a:lnTo>
                  <a:lnTo>
                    <a:pt x="2101" y="4241"/>
                  </a:lnTo>
                  <a:lnTo>
                    <a:pt x="2101" y="4396"/>
                  </a:lnTo>
                  <a:lnTo>
                    <a:pt x="2105" y="4428"/>
                  </a:lnTo>
                  <a:lnTo>
                    <a:pt x="2115" y="4456"/>
                  </a:lnTo>
                  <a:lnTo>
                    <a:pt x="2131" y="4481"/>
                  </a:lnTo>
                  <a:lnTo>
                    <a:pt x="2153" y="4502"/>
                  </a:lnTo>
                  <a:lnTo>
                    <a:pt x="2179" y="4519"/>
                  </a:lnTo>
                  <a:lnTo>
                    <a:pt x="2209" y="4528"/>
                  </a:lnTo>
                  <a:lnTo>
                    <a:pt x="2239" y="4530"/>
                  </a:lnTo>
                  <a:lnTo>
                    <a:pt x="2270" y="4525"/>
                  </a:lnTo>
                  <a:lnTo>
                    <a:pt x="2298" y="4515"/>
                  </a:lnTo>
                  <a:lnTo>
                    <a:pt x="2323" y="4497"/>
                  </a:lnTo>
                  <a:lnTo>
                    <a:pt x="2343" y="4476"/>
                  </a:lnTo>
                  <a:lnTo>
                    <a:pt x="2356" y="4452"/>
                  </a:lnTo>
                  <a:lnTo>
                    <a:pt x="2366" y="4424"/>
                  </a:lnTo>
                  <a:lnTo>
                    <a:pt x="2369" y="4396"/>
                  </a:lnTo>
                  <a:lnTo>
                    <a:pt x="2369" y="4254"/>
                  </a:lnTo>
                  <a:lnTo>
                    <a:pt x="2435" y="4246"/>
                  </a:lnTo>
                  <a:lnTo>
                    <a:pt x="2503" y="4234"/>
                  </a:lnTo>
                  <a:lnTo>
                    <a:pt x="2568" y="4214"/>
                  </a:lnTo>
                  <a:lnTo>
                    <a:pt x="2630" y="4189"/>
                  </a:lnTo>
                  <a:lnTo>
                    <a:pt x="2690" y="4160"/>
                  </a:lnTo>
                  <a:lnTo>
                    <a:pt x="2746" y="4120"/>
                  </a:lnTo>
                  <a:lnTo>
                    <a:pt x="2794" y="4078"/>
                  </a:lnTo>
                  <a:lnTo>
                    <a:pt x="2837" y="4030"/>
                  </a:lnTo>
                  <a:lnTo>
                    <a:pt x="2872" y="3978"/>
                  </a:lnTo>
                  <a:lnTo>
                    <a:pt x="2900" y="3920"/>
                  </a:lnTo>
                  <a:lnTo>
                    <a:pt x="2920" y="3858"/>
                  </a:lnTo>
                  <a:lnTo>
                    <a:pt x="2931" y="3796"/>
                  </a:lnTo>
                  <a:lnTo>
                    <a:pt x="2935" y="3738"/>
                  </a:lnTo>
                  <a:lnTo>
                    <a:pt x="2930" y="3678"/>
                  </a:lnTo>
                  <a:lnTo>
                    <a:pt x="2920" y="3620"/>
                  </a:lnTo>
                  <a:lnTo>
                    <a:pt x="2902" y="3564"/>
                  </a:lnTo>
                  <a:lnTo>
                    <a:pt x="2877" y="3511"/>
                  </a:lnTo>
                  <a:lnTo>
                    <a:pt x="2878" y="3514"/>
                  </a:lnTo>
                  <a:lnTo>
                    <a:pt x="2882" y="3518"/>
                  </a:lnTo>
                  <a:lnTo>
                    <a:pt x="2883" y="3521"/>
                  </a:lnTo>
                  <a:lnTo>
                    <a:pt x="2885" y="3524"/>
                  </a:lnTo>
                  <a:lnTo>
                    <a:pt x="2887" y="3527"/>
                  </a:lnTo>
                  <a:lnTo>
                    <a:pt x="2887" y="3527"/>
                  </a:lnTo>
                  <a:lnTo>
                    <a:pt x="2887" y="3529"/>
                  </a:lnTo>
                  <a:lnTo>
                    <a:pt x="2887" y="3527"/>
                  </a:lnTo>
                  <a:lnTo>
                    <a:pt x="2885" y="3526"/>
                  </a:lnTo>
                  <a:lnTo>
                    <a:pt x="2883" y="3523"/>
                  </a:lnTo>
                  <a:lnTo>
                    <a:pt x="2880" y="3516"/>
                  </a:lnTo>
                  <a:lnTo>
                    <a:pt x="2877" y="3509"/>
                  </a:lnTo>
                  <a:lnTo>
                    <a:pt x="2872" y="3503"/>
                  </a:lnTo>
                  <a:lnTo>
                    <a:pt x="2869" y="3496"/>
                  </a:lnTo>
                  <a:lnTo>
                    <a:pt x="2867" y="3493"/>
                  </a:lnTo>
                  <a:lnTo>
                    <a:pt x="2865" y="3491"/>
                  </a:lnTo>
                  <a:lnTo>
                    <a:pt x="2865" y="3489"/>
                  </a:lnTo>
                  <a:lnTo>
                    <a:pt x="2865" y="3491"/>
                  </a:lnTo>
                  <a:lnTo>
                    <a:pt x="2867" y="3491"/>
                  </a:lnTo>
                  <a:lnTo>
                    <a:pt x="2869" y="3494"/>
                  </a:lnTo>
                  <a:lnTo>
                    <a:pt x="2870" y="3498"/>
                  </a:lnTo>
                  <a:lnTo>
                    <a:pt x="2872" y="3501"/>
                  </a:lnTo>
                  <a:lnTo>
                    <a:pt x="2874" y="3504"/>
                  </a:lnTo>
                  <a:lnTo>
                    <a:pt x="2877" y="3509"/>
                  </a:lnTo>
                  <a:lnTo>
                    <a:pt x="2847" y="3466"/>
                  </a:lnTo>
                  <a:lnTo>
                    <a:pt x="2814" y="3427"/>
                  </a:lnTo>
                  <a:lnTo>
                    <a:pt x="2776" y="3392"/>
                  </a:lnTo>
                  <a:lnTo>
                    <a:pt x="2735" y="3362"/>
                  </a:lnTo>
                  <a:lnTo>
                    <a:pt x="2692" y="3334"/>
                  </a:lnTo>
                  <a:lnTo>
                    <a:pt x="2645" y="3311"/>
                  </a:lnTo>
                  <a:lnTo>
                    <a:pt x="2597" y="3291"/>
                  </a:lnTo>
                  <a:lnTo>
                    <a:pt x="2523" y="3264"/>
                  </a:lnTo>
                  <a:lnTo>
                    <a:pt x="2445" y="3241"/>
                  </a:lnTo>
                  <a:lnTo>
                    <a:pt x="2369" y="3223"/>
                  </a:lnTo>
                  <a:lnTo>
                    <a:pt x="2369" y="2715"/>
                  </a:lnTo>
                  <a:lnTo>
                    <a:pt x="2417" y="2727"/>
                  </a:lnTo>
                  <a:lnTo>
                    <a:pt x="2465" y="2742"/>
                  </a:lnTo>
                  <a:lnTo>
                    <a:pt x="2510" y="2761"/>
                  </a:lnTo>
                  <a:lnTo>
                    <a:pt x="2553" y="2788"/>
                  </a:lnTo>
                  <a:lnTo>
                    <a:pt x="2587" y="2818"/>
                  </a:lnTo>
                  <a:lnTo>
                    <a:pt x="2616" y="2854"/>
                  </a:lnTo>
                  <a:lnTo>
                    <a:pt x="2627" y="2874"/>
                  </a:lnTo>
                  <a:lnTo>
                    <a:pt x="2637" y="2895"/>
                  </a:lnTo>
                  <a:lnTo>
                    <a:pt x="2645" y="2919"/>
                  </a:lnTo>
                  <a:lnTo>
                    <a:pt x="2652" y="2940"/>
                  </a:lnTo>
                  <a:lnTo>
                    <a:pt x="2667" y="2968"/>
                  </a:lnTo>
                  <a:lnTo>
                    <a:pt x="2687" y="2991"/>
                  </a:lnTo>
                  <a:lnTo>
                    <a:pt x="2711" y="3010"/>
                  </a:lnTo>
                  <a:lnTo>
                    <a:pt x="2740" y="3021"/>
                  </a:lnTo>
                  <a:lnTo>
                    <a:pt x="2771" y="3026"/>
                  </a:lnTo>
                  <a:lnTo>
                    <a:pt x="2802" y="3025"/>
                  </a:lnTo>
                  <a:lnTo>
                    <a:pt x="2832" y="3015"/>
                  </a:lnTo>
                  <a:lnTo>
                    <a:pt x="2859" y="2998"/>
                  </a:lnTo>
                  <a:lnTo>
                    <a:pt x="2880" y="2977"/>
                  </a:lnTo>
                  <a:lnTo>
                    <a:pt x="2898" y="2948"/>
                  </a:lnTo>
                  <a:lnTo>
                    <a:pt x="2907" y="2925"/>
                  </a:lnTo>
                  <a:lnTo>
                    <a:pt x="2910" y="2899"/>
                  </a:lnTo>
                  <a:lnTo>
                    <a:pt x="2908" y="2872"/>
                  </a:lnTo>
                  <a:lnTo>
                    <a:pt x="2903" y="2849"/>
                  </a:lnTo>
                  <a:lnTo>
                    <a:pt x="2897" y="2824"/>
                  </a:lnTo>
                  <a:lnTo>
                    <a:pt x="2877" y="2776"/>
                  </a:lnTo>
                  <a:lnTo>
                    <a:pt x="2849" y="2720"/>
                  </a:lnTo>
                  <a:lnTo>
                    <a:pt x="2812" y="2669"/>
                  </a:lnTo>
                  <a:lnTo>
                    <a:pt x="2771" y="2622"/>
                  </a:lnTo>
                  <a:lnTo>
                    <a:pt x="2721" y="2579"/>
                  </a:lnTo>
                  <a:lnTo>
                    <a:pt x="2667" y="2541"/>
                  </a:lnTo>
                  <a:lnTo>
                    <a:pt x="2609" y="2512"/>
                  </a:lnTo>
                  <a:lnTo>
                    <a:pt x="2548" y="2487"/>
                  </a:lnTo>
                  <a:lnTo>
                    <a:pt x="2485" y="2467"/>
                  </a:lnTo>
                  <a:lnTo>
                    <a:pt x="2421" y="2452"/>
                  </a:lnTo>
                  <a:lnTo>
                    <a:pt x="2369" y="2444"/>
                  </a:lnTo>
                  <a:lnTo>
                    <a:pt x="2369" y="2297"/>
                  </a:lnTo>
                  <a:lnTo>
                    <a:pt x="2366" y="2267"/>
                  </a:lnTo>
                  <a:lnTo>
                    <a:pt x="2354" y="2239"/>
                  </a:lnTo>
                  <a:lnTo>
                    <a:pt x="2338" y="2212"/>
                  </a:lnTo>
                  <a:lnTo>
                    <a:pt x="2316" y="2192"/>
                  </a:lnTo>
                  <a:lnTo>
                    <a:pt x="2292" y="2176"/>
                  </a:lnTo>
                  <a:lnTo>
                    <a:pt x="2262" y="2166"/>
                  </a:lnTo>
                  <a:lnTo>
                    <a:pt x="2230" y="2164"/>
                  </a:lnTo>
                  <a:close/>
                  <a:moveTo>
                    <a:pt x="1346" y="0"/>
                  </a:moveTo>
                  <a:lnTo>
                    <a:pt x="1389" y="2"/>
                  </a:lnTo>
                  <a:lnTo>
                    <a:pt x="1433" y="10"/>
                  </a:lnTo>
                  <a:lnTo>
                    <a:pt x="1480" y="23"/>
                  </a:lnTo>
                  <a:lnTo>
                    <a:pt x="1528" y="40"/>
                  </a:lnTo>
                  <a:lnTo>
                    <a:pt x="1577" y="58"/>
                  </a:lnTo>
                  <a:lnTo>
                    <a:pt x="1627" y="79"/>
                  </a:lnTo>
                  <a:lnTo>
                    <a:pt x="1680" y="103"/>
                  </a:lnTo>
                  <a:lnTo>
                    <a:pt x="1731" y="126"/>
                  </a:lnTo>
                  <a:lnTo>
                    <a:pt x="1784" y="147"/>
                  </a:lnTo>
                  <a:lnTo>
                    <a:pt x="1837" y="167"/>
                  </a:lnTo>
                  <a:lnTo>
                    <a:pt x="1891" y="185"/>
                  </a:lnTo>
                  <a:lnTo>
                    <a:pt x="1944" y="199"/>
                  </a:lnTo>
                  <a:lnTo>
                    <a:pt x="1999" y="207"/>
                  </a:lnTo>
                  <a:lnTo>
                    <a:pt x="2052" y="212"/>
                  </a:lnTo>
                  <a:lnTo>
                    <a:pt x="2106" y="208"/>
                  </a:lnTo>
                  <a:lnTo>
                    <a:pt x="2153" y="200"/>
                  </a:lnTo>
                  <a:lnTo>
                    <a:pt x="2206" y="189"/>
                  </a:lnTo>
                  <a:lnTo>
                    <a:pt x="2263" y="174"/>
                  </a:lnTo>
                  <a:lnTo>
                    <a:pt x="2323" y="157"/>
                  </a:lnTo>
                  <a:lnTo>
                    <a:pt x="2387" y="139"/>
                  </a:lnTo>
                  <a:lnTo>
                    <a:pt x="2452" y="121"/>
                  </a:lnTo>
                  <a:lnTo>
                    <a:pt x="2520" y="103"/>
                  </a:lnTo>
                  <a:lnTo>
                    <a:pt x="2587" y="83"/>
                  </a:lnTo>
                  <a:lnTo>
                    <a:pt x="2655" y="66"/>
                  </a:lnTo>
                  <a:lnTo>
                    <a:pt x="2721" y="50"/>
                  </a:lnTo>
                  <a:lnTo>
                    <a:pt x="2786" y="35"/>
                  </a:lnTo>
                  <a:lnTo>
                    <a:pt x="2849" y="25"/>
                  </a:lnTo>
                  <a:lnTo>
                    <a:pt x="2908" y="17"/>
                  </a:lnTo>
                  <a:lnTo>
                    <a:pt x="2964" y="13"/>
                  </a:lnTo>
                  <a:lnTo>
                    <a:pt x="3016" y="13"/>
                  </a:lnTo>
                  <a:lnTo>
                    <a:pt x="3060" y="18"/>
                  </a:lnTo>
                  <a:lnTo>
                    <a:pt x="3079" y="26"/>
                  </a:lnTo>
                  <a:lnTo>
                    <a:pt x="3093" y="43"/>
                  </a:lnTo>
                  <a:lnTo>
                    <a:pt x="3103" y="65"/>
                  </a:lnTo>
                  <a:lnTo>
                    <a:pt x="3110" y="93"/>
                  </a:lnTo>
                  <a:lnTo>
                    <a:pt x="3112" y="127"/>
                  </a:lnTo>
                  <a:lnTo>
                    <a:pt x="3108" y="167"/>
                  </a:lnTo>
                  <a:lnTo>
                    <a:pt x="3103" y="210"/>
                  </a:lnTo>
                  <a:lnTo>
                    <a:pt x="3093" y="260"/>
                  </a:lnTo>
                  <a:lnTo>
                    <a:pt x="3080" y="311"/>
                  </a:lnTo>
                  <a:lnTo>
                    <a:pt x="3062" y="366"/>
                  </a:lnTo>
                  <a:lnTo>
                    <a:pt x="3042" y="424"/>
                  </a:lnTo>
                  <a:lnTo>
                    <a:pt x="3019" y="485"/>
                  </a:lnTo>
                  <a:lnTo>
                    <a:pt x="2993" y="546"/>
                  </a:lnTo>
                  <a:lnTo>
                    <a:pt x="2963" y="609"/>
                  </a:lnTo>
                  <a:lnTo>
                    <a:pt x="2931" y="672"/>
                  </a:lnTo>
                  <a:lnTo>
                    <a:pt x="2897" y="736"/>
                  </a:lnTo>
                  <a:lnTo>
                    <a:pt x="2860" y="799"/>
                  </a:lnTo>
                  <a:lnTo>
                    <a:pt x="2821" y="860"/>
                  </a:lnTo>
                  <a:lnTo>
                    <a:pt x="2778" y="922"/>
                  </a:lnTo>
                  <a:lnTo>
                    <a:pt x="2735" y="979"/>
                  </a:lnTo>
                  <a:lnTo>
                    <a:pt x="2688" y="1036"/>
                  </a:lnTo>
                  <a:lnTo>
                    <a:pt x="2640" y="1089"/>
                  </a:lnTo>
                  <a:lnTo>
                    <a:pt x="2591" y="1138"/>
                  </a:lnTo>
                  <a:lnTo>
                    <a:pt x="2540" y="1185"/>
                  </a:lnTo>
                  <a:lnTo>
                    <a:pt x="2606" y="1214"/>
                  </a:lnTo>
                  <a:lnTo>
                    <a:pt x="2673" y="1246"/>
                  </a:lnTo>
                  <a:lnTo>
                    <a:pt x="2741" y="1284"/>
                  </a:lnTo>
                  <a:lnTo>
                    <a:pt x="2809" y="1324"/>
                  </a:lnTo>
                  <a:lnTo>
                    <a:pt x="2878" y="1367"/>
                  </a:lnTo>
                  <a:lnTo>
                    <a:pt x="2946" y="1413"/>
                  </a:lnTo>
                  <a:lnTo>
                    <a:pt x="3016" y="1463"/>
                  </a:lnTo>
                  <a:lnTo>
                    <a:pt x="3084" y="1516"/>
                  </a:lnTo>
                  <a:lnTo>
                    <a:pt x="3153" y="1572"/>
                  </a:lnTo>
                  <a:lnTo>
                    <a:pt x="3221" y="1631"/>
                  </a:lnTo>
                  <a:lnTo>
                    <a:pt x="3289" y="1693"/>
                  </a:lnTo>
                  <a:lnTo>
                    <a:pt x="3356" y="1755"/>
                  </a:lnTo>
                  <a:lnTo>
                    <a:pt x="3422" y="1822"/>
                  </a:lnTo>
                  <a:lnTo>
                    <a:pt x="3489" y="1891"/>
                  </a:lnTo>
                  <a:lnTo>
                    <a:pt x="3553" y="1961"/>
                  </a:lnTo>
                  <a:lnTo>
                    <a:pt x="3618" y="2033"/>
                  </a:lnTo>
                  <a:lnTo>
                    <a:pt x="3680" y="2108"/>
                  </a:lnTo>
                  <a:lnTo>
                    <a:pt x="3742" y="2184"/>
                  </a:lnTo>
                  <a:lnTo>
                    <a:pt x="3803" y="2262"/>
                  </a:lnTo>
                  <a:lnTo>
                    <a:pt x="3861" y="2341"/>
                  </a:lnTo>
                  <a:lnTo>
                    <a:pt x="3917" y="2422"/>
                  </a:lnTo>
                  <a:lnTo>
                    <a:pt x="3973" y="2505"/>
                  </a:lnTo>
                  <a:lnTo>
                    <a:pt x="4026" y="2588"/>
                  </a:lnTo>
                  <a:lnTo>
                    <a:pt x="4077" y="2672"/>
                  </a:lnTo>
                  <a:lnTo>
                    <a:pt x="4125" y="2756"/>
                  </a:lnTo>
                  <a:lnTo>
                    <a:pt x="4171" y="2843"/>
                  </a:lnTo>
                  <a:lnTo>
                    <a:pt x="4216" y="2929"/>
                  </a:lnTo>
                  <a:lnTo>
                    <a:pt x="4257" y="3016"/>
                  </a:lnTo>
                  <a:lnTo>
                    <a:pt x="4297" y="3102"/>
                  </a:lnTo>
                  <a:lnTo>
                    <a:pt x="4333" y="3190"/>
                  </a:lnTo>
                  <a:lnTo>
                    <a:pt x="4367" y="3278"/>
                  </a:lnTo>
                  <a:lnTo>
                    <a:pt x="4396" y="3365"/>
                  </a:lnTo>
                  <a:lnTo>
                    <a:pt x="4423" y="3453"/>
                  </a:lnTo>
                  <a:lnTo>
                    <a:pt x="4446" y="3541"/>
                  </a:lnTo>
                  <a:lnTo>
                    <a:pt x="4467" y="3627"/>
                  </a:lnTo>
                  <a:lnTo>
                    <a:pt x="4484" y="3713"/>
                  </a:lnTo>
                  <a:lnTo>
                    <a:pt x="4495" y="3799"/>
                  </a:lnTo>
                  <a:lnTo>
                    <a:pt x="4505" y="3883"/>
                  </a:lnTo>
                  <a:lnTo>
                    <a:pt x="4510" y="3968"/>
                  </a:lnTo>
                  <a:lnTo>
                    <a:pt x="4510" y="4050"/>
                  </a:lnTo>
                  <a:lnTo>
                    <a:pt x="4509" y="4133"/>
                  </a:lnTo>
                  <a:lnTo>
                    <a:pt x="4500" y="4212"/>
                  </a:lnTo>
                  <a:lnTo>
                    <a:pt x="4489" y="4292"/>
                  </a:lnTo>
                  <a:lnTo>
                    <a:pt x="4472" y="4370"/>
                  </a:lnTo>
                  <a:lnTo>
                    <a:pt x="4451" y="4446"/>
                  </a:lnTo>
                  <a:lnTo>
                    <a:pt x="4424" y="4520"/>
                  </a:lnTo>
                  <a:lnTo>
                    <a:pt x="4393" y="4591"/>
                  </a:lnTo>
                  <a:lnTo>
                    <a:pt x="4357" y="4663"/>
                  </a:lnTo>
                  <a:lnTo>
                    <a:pt x="4315" y="4730"/>
                  </a:lnTo>
                  <a:lnTo>
                    <a:pt x="4269" y="4797"/>
                  </a:lnTo>
                  <a:lnTo>
                    <a:pt x="4216" y="4859"/>
                  </a:lnTo>
                  <a:lnTo>
                    <a:pt x="4158" y="4921"/>
                  </a:lnTo>
                  <a:lnTo>
                    <a:pt x="4095" y="4979"/>
                  </a:lnTo>
                  <a:lnTo>
                    <a:pt x="4026" y="5033"/>
                  </a:lnTo>
                  <a:lnTo>
                    <a:pt x="3950" y="5086"/>
                  </a:lnTo>
                  <a:lnTo>
                    <a:pt x="3869" y="5136"/>
                  </a:lnTo>
                  <a:lnTo>
                    <a:pt x="3781" y="5182"/>
                  </a:lnTo>
                  <a:lnTo>
                    <a:pt x="3687" y="5225"/>
                  </a:lnTo>
                  <a:lnTo>
                    <a:pt x="3586" y="5263"/>
                  </a:lnTo>
                  <a:lnTo>
                    <a:pt x="3480" y="5300"/>
                  </a:lnTo>
                  <a:lnTo>
                    <a:pt x="3366" y="5333"/>
                  </a:lnTo>
                  <a:lnTo>
                    <a:pt x="3246" y="5361"/>
                  </a:lnTo>
                  <a:lnTo>
                    <a:pt x="3117" y="5386"/>
                  </a:lnTo>
                  <a:lnTo>
                    <a:pt x="2983" y="5405"/>
                  </a:lnTo>
                  <a:lnTo>
                    <a:pt x="2840" y="5422"/>
                  </a:lnTo>
                  <a:lnTo>
                    <a:pt x="2692" y="5434"/>
                  </a:lnTo>
                  <a:lnTo>
                    <a:pt x="2535" y="5442"/>
                  </a:lnTo>
                  <a:lnTo>
                    <a:pt x="2369" y="5443"/>
                  </a:lnTo>
                  <a:lnTo>
                    <a:pt x="2197" y="5442"/>
                  </a:lnTo>
                  <a:lnTo>
                    <a:pt x="2017" y="5435"/>
                  </a:lnTo>
                  <a:lnTo>
                    <a:pt x="1829" y="5424"/>
                  </a:lnTo>
                  <a:lnTo>
                    <a:pt x="1673" y="5410"/>
                  </a:lnTo>
                  <a:lnTo>
                    <a:pt x="1526" y="5392"/>
                  </a:lnTo>
                  <a:lnTo>
                    <a:pt x="1387" y="5369"/>
                  </a:lnTo>
                  <a:lnTo>
                    <a:pt x="1255" y="5341"/>
                  </a:lnTo>
                  <a:lnTo>
                    <a:pt x="1131" y="5309"/>
                  </a:lnTo>
                  <a:lnTo>
                    <a:pt x="1015" y="5273"/>
                  </a:lnTo>
                  <a:lnTo>
                    <a:pt x="904" y="5233"/>
                  </a:lnTo>
                  <a:lnTo>
                    <a:pt x="802" y="5190"/>
                  </a:lnTo>
                  <a:lnTo>
                    <a:pt x="706" y="5142"/>
                  </a:lnTo>
                  <a:lnTo>
                    <a:pt x="618" y="5093"/>
                  </a:lnTo>
                  <a:lnTo>
                    <a:pt x="536" y="5038"/>
                  </a:lnTo>
                  <a:lnTo>
                    <a:pt x="460" y="4982"/>
                  </a:lnTo>
                  <a:lnTo>
                    <a:pt x="390" y="4921"/>
                  </a:lnTo>
                  <a:lnTo>
                    <a:pt x="327" y="4858"/>
                  </a:lnTo>
                  <a:lnTo>
                    <a:pt x="269" y="4792"/>
                  </a:lnTo>
                  <a:lnTo>
                    <a:pt x="218" y="4724"/>
                  </a:lnTo>
                  <a:lnTo>
                    <a:pt x="174" y="4653"/>
                  </a:lnTo>
                  <a:lnTo>
                    <a:pt x="134" y="4578"/>
                  </a:lnTo>
                  <a:lnTo>
                    <a:pt x="99" y="4504"/>
                  </a:lnTo>
                  <a:lnTo>
                    <a:pt x="69" y="4426"/>
                  </a:lnTo>
                  <a:lnTo>
                    <a:pt x="46" y="4345"/>
                  </a:lnTo>
                  <a:lnTo>
                    <a:pt x="26" y="4264"/>
                  </a:lnTo>
                  <a:lnTo>
                    <a:pt x="13" y="4181"/>
                  </a:lnTo>
                  <a:lnTo>
                    <a:pt x="5" y="4097"/>
                  </a:lnTo>
                  <a:lnTo>
                    <a:pt x="0" y="4011"/>
                  </a:lnTo>
                  <a:lnTo>
                    <a:pt x="0" y="3925"/>
                  </a:lnTo>
                  <a:lnTo>
                    <a:pt x="3" y="3835"/>
                  </a:lnTo>
                  <a:lnTo>
                    <a:pt x="13" y="3748"/>
                  </a:lnTo>
                  <a:lnTo>
                    <a:pt x="25" y="3657"/>
                  </a:lnTo>
                  <a:lnTo>
                    <a:pt x="41" y="3567"/>
                  </a:lnTo>
                  <a:lnTo>
                    <a:pt x="61" y="3476"/>
                  </a:lnTo>
                  <a:lnTo>
                    <a:pt x="86" y="3385"/>
                  </a:lnTo>
                  <a:lnTo>
                    <a:pt x="112" y="3294"/>
                  </a:lnTo>
                  <a:lnTo>
                    <a:pt x="144" y="3203"/>
                  </a:lnTo>
                  <a:lnTo>
                    <a:pt x="177" y="3111"/>
                  </a:lnTo>
                  <a:lnTo>
                    <a:pt x="215" y="3020"/>
                  </a:lnTo>
                  <a:lnTo>
                    <a:pt x="255" y="2930"/>
                  </a:lnTo>
                  <a:lnTo>
                    <a:pt x="296" y="2839"/>
                  </a:lnTo>
                  <a:lnTo>
                    <a:pt x="341" y="2750"/>
                  </a:lnTo>
                  <a:lnTo>
                    <a:pt x="389" y="2662"/>
                  </a:lnTo>
                  <a:lnTo>
                    <a:pt x="438" y="2574"/>
                  </a:lnTo>
                  <a:lnTo>
                    <a:pt x="491" y="2487"/>
                  </a:lnTo>
                  <a:lnTo>
                    <a:pt x="546" y="2402"/>
                  </a:lnTo>
                  <a:lnTo>
                    <a:pt x="600" y="2318"/>
                  </a:lnTo>
                  <a:lnTo>
                    <a:pt x="658" y="2237"/>
                  </a:lnTo>
                  <a:lnTo>
                    <a:pt x="718" y="2156"/>
                  </a:lnTo>
                  <a:lnTo>
                    <a:pt x="779" y="2076"/>
                  </a:lnTo>
                  <a:lnTo>
                    <a:pt x="840" y="2000"/>
                  </a:lnTo>
                  <a:lnTo>
                    <a:pt x="904" y="1926"/>
                  </a:lnTo>
                  <a:lnTo>
                    <a:pt x="969" y="1853"/>
                  </a:lnTo>
                  <a:lnTo>
                    <a:pt x="1033" y="1784"/>
                  </a:lnTo>
                  <a:lnTo>
                    <a:pt x="1099" y="1716"/>
                  </a:lnTo>
                  <a:lnTo>
                    <a:pt x="1166" y="1651"/>
                  </a:lnTo>
                  <a:lnTo>
                    <a:pt x="1232" y="1588"/>
                  </a:lnTo>
                  <a:lnTo>
                    <a:pt x="1300" y="1530"/>
                  </a:lnTo>
                  <a:lnTo>
                    <a:pt x="1367" y="1474"/>
                  </a:lnTo>
                  <a:lnTo>
                    <a:pt x="1435" y="1421"/>
                  </a:lnTo>
                  <a:lnTo>
                    <a:pt x="1501" y="1373"/>
                  </a:lnTo>
                  <a:lnTo>
                    <a:pt x="1569" y="1327"/>
                  </a:lnTo>
                  <a:lnTo>
                    <a:pt x="1635" y="1286"/>
                  </a:lnTo>
                  <a:lnTo>
                    <a:pt x="1701" y="1248"/>
                  </a:lnTo>
                  <a:lnTo>
                    <a:pt x="1766" y="1214"/>
                  </a:lnTo>
                  <a:lnTo>
                    <a:pt x="1703" y="1170"/>
                  </a:lnTo>
                  <a:lnTo>
                    <a:pt x="1642" y="1122"/>
                  </a:lnTo>
                  <a:lnTo>
                    <a:pt x="1584" y="1069"/>
                  </a:lnTo>
                  <a:lnTo>
                    <a:pt x="1529" y="1013"/>
                  </a:lnTo>
                  <a:lnTo>
                    <a:pt x="1476" y="953"/>
                  </a:lnTo>
                  <a:lnTo>
                    <a:pt x="1427" y="892"/>
                  </a:lnTo>
                  <a:lnTo>
                    <a:pt x="1382" y="829"/>
                  </a:lnTo>
                  <a:lnTo>
                    <a:pt x="1339" y="764"/>
                  </a:lnTo>
                  <a:lnTo>
                    <a:pt x="1301" y="698"/>
                  </a:lnTo>
                  <a:lnTo>
                    <a:pt x="1266" y="634"/>
                  </a:lnTo>
                  <a:lnTo>
                    <a:pt x="1235" y="569"/>
                  </a:lnTo>
                  <a:lnTo>
                    <a:pt x="1209" y="505"/>
                  </a:lnTo>
                  <a:lnTo>
                    <a:pt x="1187" y="443"/>
                  </a:lnTo>
                  <a:lnTo>
                    <a:pt x="1171" y="382"/>
                  </a:lnTo>
                  <a:lnTo>
                    <a:pt x="1157" y="326"/>
                  </a:lnTo>
                  <a:lnTo>
                    <a:pt x="1151" y="271"/>
                  </a:lnTo>
                  <a:lnTo>
                    <a:pt x="1149" y="222"/>
                  </a:lnTo>
                  <a:lnTo>
                    <a:pt x="1152" y="175"/>
                  </a:lnTo>
                  <a:lnTo>
                    <a:pt x="1161" y="134"/>
                  </a:lnTo>
                  <a:lnTo>
                    <a:pt x="1176" y="99"/>
                  </a:lnTo>
                  <a:lnTo>
                    <a:pt x="1197" y="69"/>
                  </a:lnTo>
                  <a:lnTo>
                    <a:pt x="1230" y="38"/>
                  </a:lnTo>
                  <a:lnTo>
                    <a:pt x="1266" y="18"/>
                  </a:lnTo>
                  <a:lnTo>
                    <a:pt x="1306" y="5"/>
                  </a:lnTo>
                  <a:lnTo>
                    <a:pt x="13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141"/>
            <p:cNvSpPr>
              <a:spLocks/>
            </p:cNvSpPr>
            <p:nvPr/>
          </p:nvSpPr>
          <p:spPr bwMode="auto">
            <a:xfrm>
              <a:off x="4031" y="2718"/>
              <a:ext cx="0" cy="1"/>
            </a:xfrm>
            <a:custGeom>
              <a:avLst/>
              <a:gdLst>
                <a:gd name="T0" fmla="*/ 2 w 2"/>
                <a:gd name="T1" fmla="*/ 0 h 3"/>
                <a:gd name="T2" fmla="*/ 2 w 2"/>
                <a:gd name="T3" fmla="*/ 2 h 3"/>
                <a:gd name="T4" fmla="*/ 0 w 2"/>
                <a:gd name="T5" fmla="*/ 3 h 3"/>
                <a:gd name="T6" fmla="*/ 2 w 2"/>
                <a:gd name="T7" fmla="*/ 2 h 3"/>
                <a:gd name="T8" fmla="*/ 2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2" y="2"/>
                  </a:lnTo>
                  <a:lnTo>
                    <a:pt x="0" y="3"/>
                  </a:lnTo>
                  <a:lnTo>
                    <a:pt x="2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4" name="稻壳儿_刀客儿出品_20"/>
          <p:cNvGrpSpPr/>
          <p:nvPr/>
        </p:nvGrpSpPr>
        <p:grpSpPr>
          <a:xfrm>
            <a:off x="4537357" y="2564461"/>
            <a:ext cx="519708" cy="485465"/>
            <a:chOff x="2295326" y="533400"/>
            <a:chExt cx="1184476" cy="1106433"/>
          </a:xfrm>
          <a:solidFill>
            <a:schemeClr val="bg1"/>
          </a:solidFill>
        </p:grpSpPr>
        <p:sp>
          <p:nvSpPr>
            <p:cNvPr id="65" name="Freeform 1402"/>
            <p:cNvSpPr>
              <a:spLocks/>
            </p:cNvSpPr>
            <p:nvPr/>
          </p:nvSpPr>
          <p:spPr bwMode="auto">
            <a:xfrm>
              <a:off x="3046795" y="686966"/>
              <a:ext cx="187553" cy="378881"/>
            </a:xfrm>
            <a:custGeom>
              <a:avLst/>
              <a:gdLst>
                <a:gd name="T0" fmla="*/ 147 w 594"/>
                <a:gd name="T1" fmla="*/ 0 h 1206"/>
                <a:gd name="T2" fmla="*/ 173 w 594"/>
                <a:gd name="T3" fmla="*/ 3 h 1206"/>
                <a:gd name="T4" fmla="*/ 199 w 594"/>
                <a:gd name="T5" fmla="*/ 12 h 1206"/>
                <a:gd name="T6" fmla="*/ 219 w 594"/>
                <a:gd name="T7" fmla="*/ 27 h 1206"/>
                <a:gd name="T8" fmla="*/ 235 w 594"/>
                <a:gd name="T9" fmla="*/ 46 h 1206"/>
                <a:gd name="T10" fmla="*/ 246 w 594"/>
                <a:gd name="T11" fmla="*/ 69 h 1206"/>
                <a:gd name="T12" fmla="*/ 252 w 594"/>
                <a:gd name="T13" fmla="*/ 96 h 1206"/>
                <a:gd name="T14" fmla="*/ 290 w 594"/>
                <a:gd name="T15" fmla="*/ 676 h 1206"/>
                <a:gd name="T16" fmla="*/ 292 w 594"/>
                <a:gd name="T17" fmla="*/ 694 h 1206"/>
                <a:gd name="T18" fmla="*/ 299 w 594"/>
                <a:gd name="T19" fmla="*/ 710 h 1206"/>
                <a:gd name="T20" fmla="*/ 308 w 594"/>
                <a:gd name="T21" fmla="*/ 724 h 1206"/>
                <a:gd name="T22" fmla="*/ 567 w 594"/>
                <a:gd name="T23" fmla="*/ 1033 h 1206"/>
                <a:gd name="T24" fmla="*/ 568 w 594"/>
                <a:gd name="T25" fmla="*/ 1034 h 1206"/>
                <a:gd name="T26" fmla="*/ 570 w 594"/>
                <a:gd name="T27" fmla="*/ 1035 h 1206"/>
                <a:gd name="T28" fmla="*/ 571 w 594"/>
                <a:gd name="T29" fmla="*/ 1037 h 1206"/>
                <a:gd name="T30" fmla="*/ 572 w 594"/>
                <a:gd name="T31" fmla="*/ 1038 h 1206"/>
                <a:gd name="T32" fmla="*/ 583 w 594"/>
                <a:gd name="T33" fmla="*/ 1057 h 1206"/>
                <a:gd name="T34" fmla="*/ 590 w 594"/>
                <a:gd name="T35" fmla="*/ 1077 h 1206"/>
                <a:gd name="T36" fmla="*/ 594 w 594"/>
                <a:gd name="T37" fmla="*/ 1097 h 1206"/>
                <a:gd name="T38" fmla="*/ 592 w 594"/>
                <a:gd name="T39" fmla="*/ 1119 h 1206"/>
                <a:gd name="T40" fmla="*/ 587 w 594"/>
                <a:gd name="T41" fmla="*/ 1140 h 1206"/>
                <a:gd name="T42" fmla="*/ 576 w 594"/>
                <a:gd name="T43" fmla="*/ 1158 h 1206"/>
                <a:gd name="T44" fmla="*/ 563 w 594"/>
                <a:gd name="T45" fmla="*/ 1176 h 1206"/>
                <a:gd name="T46" fmla="*/ 544 w 594"/>
                <a:gd name="T47" fmla="*/ 1190 h 1206"/>
                <a:gd name="T48" fmla="*/ 525 w 594"/>
                <a:gd name="T49" fmla="*/ 1200 h 1206"/>
                <a:gd name="T50" fmla="*/ 503 w 594"/>
                <a:gd name="T51" fmla="*/ 1206 h 1206"/>
                <a:gd name="T52" fmla="*/ 482 w 594"/>
                <a:gd name="T53" fmla="*/ 1206 h 1206"/>
                <a:gd name="T54" fmla="*/ 460 w 594"/>
                <a:gd name="T55" fmla="*/ 1202 h 1206"/>
                <a:gd name="T56" fmla="*/ 439 w 594"/>
                <a:gd name="T57" fmla="*/ 1194 h 1206"/>
                <a:gd name="T58" fmla="*/ 420 w 594"/>
                <a:gd name="T59" fmla="*/ 1181 h 1206"/>
                <a:gd name="T60" fmla="*/ 63 w 594"/>
                <a:gd name="T61" fmla="*/ 881 h 1206"/>
                <a:gd name="T62" fmla="*/ 43 w 594"/>
                <a:gd name="T63" fmla="*/ 864 h 1206"/>
                <a:gd name="T64" fmla="*/ 24 w 594"/>
                <a:gd name="T65" fmla="*/ 841 h 1206"/>
                <a:gd name="T66" fmla="*/ 10 w 594"/>
                <a:gd name="T67" fmla="*/ 815 h 1206"/>
                <a:gd name="T68" fmla="*/ 2 w 594"/>
                <a:gd name="T69" fmla="*/ 786 h 1206"/>
                <a:gd name="T70" fmla="*/ 0 w 594"/>
                <a:gd name="T71" fmla="*/ 758 h 1206"/>
                <a:gd name="T72" fmla="*/ 0 w 594"/>
                <a:gd name="T73" fmla="*/ 751 h 1206"/>
                <a:gd name="T74" fmla="*/ 0 w 594"/>
                <a:gd name="T75" fmla="*/ 747 h 1206"/>
                <a:gd name="T76" fmla="*/ 0 w 594"/>
                <a:gd name="T77" fmla="*/ 743 h 1206"/>
                <a:gd name="T78" fmla="*/ 1 w 594"/>
                <a:gd name="T79" fmla="*/ 738 h 1206"/>
                <a:gd name="T80" fmla="*/ 42 w 594"/>
                <a:gd name="T81" fmla="*/ 100 h 1206"/>
                <a:gd name="T82" fmla="*/ 43 w 594"/>
                <a:gd name="T83" fmla="*/ 97 h 1206"/>
                <a:gd name="T84" fmla="*/ 43 w 594"/>
                <a:gd name="T85" fmla="*/ 93 h 1206"/>
                <a:gd name="T86" fmla="*/ 43 w 594"/>
                <a:gd name="T87" fmla="*/ 92 h 1206"/>
                <a:gd name="T88" fmla="*/ 49 w 594"/>
                <a:gd name="T89" fmla="*/ 67 h 1206"/>
                <a:gd name="T90" fmla="*/ 60 w 594"/>
                <a:gd name="T91" fmla="*/ 45 h 1206"/>
                <a:gd name="T92" fmla="*/ 77 w 594"/>
                <a:gd name="T93" fmla="*/ 27 h 1206"/>
                <a:gd name="T94" fmla="*/ 98 w 594"/>
                <a:gd name="T95" fmla="*/ 12 h 1206"/>
                <a:gd name="T96" fmla="*/ 121 w 594"/>
                <a:gd name="T97" fmla="*/ 3 h 1206"/>
                <a:gd name="T98" fmla="*/ 147 w 594"/>
                <a:gd name="T99" fmla="*/ 0 h 1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94" h="1206">
                  <a:moveTo>
                    <a:pt x="147" y="0"/>
                  </a:moveTo>
                  <a:lnTo>
                    <a:pt x="173" y="3"/>
                  </a:lnTo>
                  <a:lnTo>
                    <a:pt x="199" y="12"/>
                  </a:lnTo>
                  <a:lnTo>
                    <a:pt x="219" y="27"/>
                  </a:lnTo>
                  <a:lnTo>
                    <a:pt x="235" y="46"/>
                  </a:lnTo>
                  <a:lnTo>
                    <a:pt x="246" y="69"/>
                  </a:lnTo>
                  <a:lnTo>
                    <a:pt x="252" y="96"/>
                  </a:lnTo>
                  <a:lnTo>
                    <a:pt x="290" y="676"/>
                  </a:lnTo>
                  <a:lnTo>
                    <a:pt x="292" y="694"/>
                  </a:lnTo>
                  <a:lnTo>
                    <a:pt x="299" y="710"/>
                  </a:lnTo>
                  <a:lnTo>
                    <a:pt x="308" y="724"/>
                  </a:lnTo>
                  <a:lnTo>
                    <a:pt x="567" y="1033"/>
                  </a:lnTo>
                  <a:lnTo>
                    <a:pt x="568" y="1034"/>
                  </a:lnTo>
                  <a:lnTo>
                    <a:pt x="570" y="1035"/>
                  </a:lnTo>
                  <a:lnTo>
                    <a:pt x="571" y="1037"/>
                  </a:lnTo>
                  <a:lnTo>
                    <a:pt x="572" y="1038"/>
                  </a:lnTo>
                  <a:lnTo>
                    <a:pt x="583" y="1057"/>
                  </a:lnTo>
                  <a:lnTo>
                    <a:pt x="590" y="1077"/>
                  </a:lnTo>
                  <a:lnTo>
                    <a:pt x="594" y="1097"/>
                  </a:lnTo>
                  <a:lnTo>
                    <a:pt x="592" y="1119"/>
                  </a:lnTo>
                  <a:lnTo>
                    <a:pt x="587" y="1140"/>
                  </a:lnTo>
                  <a:lnTo>
                    <a:pt x="576" y="1158"/>
                  </a:lnTo>
                  <a:lnTo>
                    <a:pt x="563" y="1176"/>
                  </a:lnTo>
                  <a:lnTo>
                    <a:pt x="544" y="1190"/>
                  </a:lnTo>
                  <a:lnTo>
                    <a:pt x="525" y="1200"/>
                  </a:lnTo>
                  <a:lnTo>
                    <a:pt x="503" y="1206"/>
                  </a:lnTo>
                  <a:lnTo>
                    <a:pt x="482" y="1206"/>
                  </a:lnTo>
                  <a:lnTo>
                    <a:pt x="460" y="1202"/>
                  </a:lnTo>
                  <a:lnTo>
                    <a:pt x="439" y="1194"/>
                  </a:lnTo>
                  <a:lnTo>
                    <a:pt x="420" y="1181"/>
                  </a:lnTo>
                  <a:lnTo>
                    <a:pt x="63" y="881"/>
                  </a:lnTo>
                  <a:lnTo>
                    <a:pt x="43" y="864"/>
                  </a:lnTo>
                  <a:lnTo>
                    <a:pt x="24" y="841"/>
                  </a:lnTo>
                  <a:lnTo>
                    <a:pt x="10" y="815"/>
                  </a:lnTo>
                  <a:lnTo>
                    <a:pt x="2" y="786"/>
                  </a:lnTo>
                  <a:lnTo>
                    <a:pt x="0" y="758"/>
                  </a:lnTo>
                  <a:lnTo>
                    <a:pt x="0" y="751"/>
                  </a:lnTo>
                  <a:lnTo>
                    <a:pt x="0" y="747"/>
                  </a:lnTo>
                  <a:lnTo>
                    <a:pt x="0" y="743"/>
                  </a:lnTo>
                  <a:lnTo>
                    <a:pt x="1" y="738"/>
                  </a:lnTo>
                  <a:lnTo>
                    <a:pt x="42" y="100"/>
                  </a:lnTo>
                  <a:lnTo>
                    <a:pt x="43" y="97"/>
                  </a:lnTo>
                  <a:lnTo>
                    <a:pt x="43" y="93"/>
                  </a:lnTo>
                  <a:lnTo>
                    <a:pt x="43" y="92"/>
                  </a:lnTo>
                  <a:lnTo>
                    <a:pt x="49" y="67"/>
                  </a:lnTo>
                  <a:lnTo>
                    <a:pt x="60" y="45"/>
                  </a:lnTo>
                  <a:lnTo>
                    <a:pt x="77" y="27"/>
                  </a:lnTo>
                  <a:lnTo>
                    <a:pt x="98" y="12"/>
                  </a:lnTo>
                  <a:lnTo>
                    <a:pt x="121" y="3"/>
                  </a:lnTo>
                  <a:lnTo>
                    <a:pt x="1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403"/>
            <p:cNvSpPr>
              <a:spLocks/>
            </p:cNvSpPr>
            <p:nvPr/>
          </p:nvSpPr>
          <p:spPr bwMode="auto">
            <a:xfrm>
              <a:off x="2733368" y="533400"/>
              <a:ext cx="746434" cy="765314"/>
            </a:xfrm>
            <a:custGeom>
              <a:avLst/>
              <a:gdLst>
                <a:gd name="T0" fmla="*/ 1246 w 2374"/>
                <a:gd name="T1" fmla="*/ 3 h 2432"/>
                <a:gd name="T2" fmla="*/ 1421 w 2374"/>
                <a:gd name="T3" fmla="*/ 29 h 2432"/>
                <a:gd name="T4" fmla="*/ 1588 w 2374"/>
                <a:gd name="T5" fmla="*/ 80 h 2432"/>
                <a:gd name="T6" fmla="*/ 1745 w 2374"/>
                <a:gd name="T7" fmla="*/ 152 h 2432"/>
                <a:gd name="T8" fmla="*/ 1887 w 2374"/>
                <a:gd name="T9" fmla="*/ 245 h 2432"/>
                <a:gd name="T10" fmla="*/ 2016 w 2374"/>
                <a:gd name="T11" fmla="*/ 357 h 2432"/>
                <a:gd name="T12" fmla="*/ 2128 w 2374"/>
                <a:gd name="T13" fmla="*/ 486 h 2432"/>
                <a:gd name="T14" fmla="*/ 2221 w 2374"/>
                <a:gd name="T15" fmla="*/ 630 h 2432"/>
                <a:gd name="T16" fmla="*/ 2294 w 2374"/>
                <a:gd name="T17" fmla="*/ 785 h 2432"/>
                <a:gd name="T18" fmla="*/ 2344 w 2374"/>
                <a:gd name="T19" fmla="*/ 953 h 2432"/>
                <a:gd name="T20" fmla="*/ 2370 w 2374"/>
                <a:gd name="T21" fmla="*/ 1129 h 2432"/>
                <a:gd name="T22" fmla="*/ 2370 w 2374"/>
                <a:gd name="T23" fmla="*/ 1313 h 2432"/>
                <a:gd name="T24" fmla="*/ 2343 w 2374"/>
                <a:gd name="T25" fmla="*/ 1493 h 2432"/>
                <a:gd name="T26" fmla="*/ 2292 w 2374"/>
                <a:gd name="T27" fmla="*/ 1663 h 2432"/>
                <a:gd name="T28" fmla="*/ 2215 w 2374"/>
                <a:gd name="T29" fmla="*/ 1821 h 2432"/>
                <a:gd name="T30" fmla="*/ 2119 w 2374"/>
                <a:gd name="T31" fmla="*/ 1966 h 2432"/>
                <a:gd name="T32" fmla="*/ 2003 w 2374"/>
                <a:gd name="T33" fmla="*/ 2095 h 2432"/>
                <a:gd name="T34" fmla="*/ 1870 w 2374"/>
                <a:gd name="T35" fmla="*/ 2208 h 2432"/>
                <a:gd name="T36" fmla="*/ 1722 w 2374"/>
                <a:gd name="T37" fmla="*/ 2300 h 2432"/>
                <a:gd name="T38" fmla="*/ 1561 w 2374"/>
                <a:gd name="T39" fmla="*/ 2371 h 2432"/>
                <a:gd name="T40" fmla="*/ 1388 w 2374"/>
                <a:gd name="T41" fmla="*/ 2418 h 2432"/>
                <a:gd name="T42" fmla="*/ 1303 w 2374"/>
                <a:gd name="T43" fmla="*/ 2364 h 2432"/>
                <a:gd name="T44" fmla="*/ 1302 w 2374"/>
                <a:gd name="T45" fmla="*/ 2204 h 2432"/>
                <a:gd name="T46" fmla="*/ 1369 w 2374"/>
                <a:gd name="T47" fmla="*/ 2100 h 2432"/>
                <a:gd name="T48" fmla="*/ 1513 w 2374"/>
                <a:gd name="T49" fmla="*/ 2052 h 2432"/>
                <a:gd name="T50" fmla="*/ 1644 w 2374"/>
                <a:gd name="T51" fmla="*/ 1982 h 2432"/>
                <a:gd name="T52" fmla="*/ 1762 w 2374"/>
                <a:gd name="T53" fmla="*/ 1892 h 2432"/>
                <a:gd name="T54" fmla="*/ 1863 w 2374"/>
                <a:gd name="T55" fmla="*/ 1783 h 2432"/>
                <a:gd name="T56" fmla="*/ 1946 w 2374"/>
                <a:gd name="T57" fmla="*/ 1660 h 2432"/>
                <a:gd name="T58" fmla="*/ 2007 w 2374"/>
                <a:gd name="T59" fmla="*/ 1524 h 2432"/>
                <a:gd name="T60" fmla="*/ 2046 w 2374"/>
                <a:gd name="T61" fmla="*/ 1376 h 2432"/>
                <a:gd name="T62" fmla="*/ 2060 w 2374"/>
                <a:gd name="T63" fmla="*/ 1220 h 2432"/>
                <a:gd name="T64" fmla="*/ 2046 w 2374"/>
                <a:gd name="T65" fmla="*/ 1065 h 2432"/>
                <a:gd name="T66" fmla="*/ 2008 w 2374"/>
                <a:gd name="T67" fmla="*/ 920 h 2432"/>
                <a:gd name="T68" fmla="*/ 1948 w 2374"/>
                <a:gd name="T69" fmla="*/ 784 h 2432"/>
                <a:gd name="T70" fmla="*/ 1867 w 2374"/>
                <a:gd name="T71" fmla="*/ 662 h 2432"/>
                <a:gd name="T72" fmla="*/ 1767 w 2374"/>
                <a:gd name="T73" fmla="*/ 554 h 2432"/>
                <a:gd name="T74" fmla="*/ 1652 w 2374"/>
                <a:gd name="T75" fmla="*/ 464 h 2432"/>
                <a:gd name="T76" fmla="*/ 1523 w 2374"/>
                <a:gd name="T77" fmla="*/ 393 h 2432"/>
                <a:gd name="T78" fmla="*/ 1383 w 2374"/>
                <a:gd name="T79" fmla="*/ 343 h 2432"/>
                <a:gd name="T80" fmla="*/ 1232 w 2374"/>
                <a:gd name="T81" fmla="*/ 317 h 2432"/>
                <a:gd name="T82" fmla="*/ 1073 w 2374"/>
                <a:gd name="T83" fmla="*/ 317 h 2432"/>
                <a:gd name="T84" fmla="*/ 916 w 2374"/>
                <a:gd name="T85" fmla="*/ 346 h 2432"/>
                <a:gd name="T86" fmla="*/ 769 w 2374"/>
                <a:gd name="T87" fmla="*/ 400 h 2432"/>
                <a:gd name="T88" fmla="*/ 637 w 2374"/>
                <a:gd name="T89" fmla="*/ 478 h 2432"/>
                <a:gd name="T90" fmla="*/ 519 w 2374"/>
                <a:gd name="T91" fmla="*/ 576 h 2432"/>
                <a:gd name="T92" fmla="*/ 419 w 2374"/>
                <a:gd name="T93" fmla="*/ 692 h 2432"/>
                <a:gd name="T94" fmla="*/ 340 w 2374"/>
                <a:gd name="T95" fmla="*/ 825 h 2432"/>
                <a:gd name="T96" fmla="*/ 234 w 2374"/>
                <a:gd name="T97" fmla="*/ 873 h 2432"/>
                <a:gd name="T98" fmla="*/ 80 w 2374"/>
                <a:gd name="T99" fmla="*/ 838 h 2432"/>
                <a:gd name="T100" fmla="*/ 32 w 2374"/>
                <a:gd name="T101" fmla="*/ 743 h 2432"/>
                <a:gd name="T102" fmla="*/ 113 w 2374"/>
                <a:gd name="T103" fmla="*/ 586 h 2432"/>
                <a:gd name="T104" fmla="*/ 216 w 2374"/>
                <a:gd name="T105" fmla="*/ 443 h 2432"/>
                <a:gd name="T106" fmla="*/ 337 w 2374"/>
                <a:gd name="T107" fmla="*/ 316 h 2432"/>
                <a:gd name="T108" fmla="*/ 474 w 2374"/>
                <a:gd name="T109" fmla="*/ 208 h 2432"/>
                <a:gd name="T110" fmla="*/ 627 w 2374"/>
                <a:gd name="T111" fmla="*/ 120 h 2432"/>
                <a:gd name="T112" fmla="*/ 792 w 2374"/>
                <a:gd name="T113" fmla="*/ 54 h 2432"/>
                <a:gd name="T114" fmla="*/ 969 w 2374"/>
                <a:gd name="T115" fmla="*/ 13 h 2432"/>
                <a:gd name="T116" fmla="*/ 1154 w 2374"/>
                <a:gd name="T117" fmla="*/ 0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74" h="2432">
                  <a:moveTo>
                    <a:pt x="1154" y="0"/>
                  </a:moveTo>
                  <a:lnTo>
                    <a:pt x="1246" y="3"/>
                  </a:lnTo>
                  <a:lnTo>
                    <a:pt x="1335" y="12"/>
                  </a:lnTo>
                  <a:lnTo>
                    <a:pt x="1421" y="29"/>
                  </a:lnTo>
                  <a:lnTo>
                    <a:pt x="1506" y="51"/>
                  </a:lnTo>
                  <a:lnTo>
                    <a:pt x="1588" y="80"/>
                  </a:lnTo>
                  <a:lnTo>
                    <a:pt x="1668" y="113"/>
                  </a:lnTo>
                  <a:lnTo>
                    <a:pt x="1745" y="152"/>
                  </a:lnTo>
                  <a:lnTo>
                    <a:pt x="1818" y="196"/>
                  </a:lnTo>
                  <a:lnTo>
                    <a:pt x="1887" y="245"/>
                  </a:lnTo>
                  <a:lnTo>
                    <a:pt x="1954" y="299"/>
                  </a:lnTo>
                  <a:lnTo>
                    <a:pt x="2016" y="357"/>
                  </a:lnTo>
                  <a:lnTo>
                    <a:pt x="2075" y="419"/>
                  </a:lnTo>
                  <a:lnTo>
                    <a:pt x="2128" y="486"/>
                  </a:lnTo>
                  <a:lnTo>
                    <a:pt x="2177" y="555"/>
                  </a:lnTo>
                  <a:lnTo>
                    <a:pt x="2221" y="630"/>
                  </a:lnTo>
                  <a:lnTo>
                    <a:pt x="2261" y="706"/>
                  </a:lnTo>
                  <a:lnTo>
                    <a:pt x="2294" y="785"/>
                  </a:lnTo>
                  <a:lnTo>
                    <a:pt x="2322" y="867"/>
                  </a:lnTo>
                  <a:lnTo>
                    <a:pt x="2344" y="953"/>
                  </a:lnTo>
                  <a:lnTo>
                    <a:pt x="2361" y="1040"/>
                  </a:lnTo>
                  <a:lnTo>
                    <a:pt x="2370" y="1129"/>
                  </a:lnTo>
                  <a:lnTo>
                    <a:pt x="2374" y="1220"/>
                  </a:lnTo>
                  <a:lnTo>
                    <a:pt x="2370" y="1313"/>
                  </a:lnTo>
                  <a:lnTo>
                    <a:pt x="2360" y="1404"/>
                  </a:lnTo>
                  <a:lnTo>
                    <a:pt x="2343" y="1493"/>
                  </a:lnTo>
                  <a:lnTo>
                    <a:pt x="2320" y="1579"/>
                  </a:lnTo>
                  <a:lnTo>
                    <a:pt x="2292" y="1663"/>
                  </a:lnTo>
                  <a:lnTo>
                    <a:pt x="2256" y="1743"/>
                  </a:lnTo>
                  <a:lnTo>
                    <a:pt x="2215" y="1821"/>
                  </a:lnTo>
                  <a:lnTo>
                    <a:pt x="2169" y="1895"/>
                  </a:lnTo>
                  <a:lnTo>
                    <a:pt x="2119" y="1966"/>
                  </a:lnTo>
                  <a:lnTo>
                    <a:pt x="2063" y="2034"/>
                  </a:lnTo>
                  <a:lnTo>
                    <a:pt x="2003" y="2095"/>
                  </a:lnTo>
                  <a:lnTo>
                    <a:pt x="1939" y="2154"/>
                  </a:lnTo>
                  <a:lnTo>
                    <a:pt x="1870" y="2208"/>
                  </a:lnTo>
                  <a:lnTo>
                    <a:pt x="1797" y="2257"/>
                  </a:lnTo>
                  <a:lnTo>
                    <a:pt x="1722" y="2300"/>
                  </a:lnTo>
                  <a:lnTo>
                    <a:pt x="1643" y="2338"/>
                  </a:lnTo>
                  <a:lnTo>
                    <a:pt x="1561" y="2371"/>
                  </a:lnTo>
                  <a:lnTo>
                    <a:pt x="1475" y="2397"/>
                  </a:lnTo>
                  <a:lnTo>
                    <a:pt x="1388" y="2418"/>
                  </a:lnTo>
                  <a:lnTo>
                    <a:pt x="1298" y="2432"/>
                  </a:lnTo>
                  <a:lnTo>
                    <a:pt x="1303" y="2364"/>
                  </a:lnTo>
                  <a:lnTo>
                    <a:pt x="1305" y="2294"/>
                  </a:lnTo>
                  <a:lnTo>
                    <a:pt x="1302" y="2204"/>
                  </a:lnTo>
                  <a:lnTo>
                    <a:pt x="1294" y="2116"/>
                  </a:lnTo>
                  <a:lnTo>
                    <a:pt x="1369" y="2100"/>
                  </a:lnTo>
                  <a:lnTo>
                    <a:pt x="1442" y="2079"/>
                  </a:lnTo>
                  <a:lnTo>
                    <a:pt x="1513" y="2052"/>
                  </a:lnTo>
                  <a:lnTo>
                    <a:pt x="1580" y="2020"/>
                  </a:lnTo>
                  <a:lnTo>
                    <a:pt x="1644" y="1982"/>
                  </a:lnTo>
                  <a:lnTo>
                    <a:pt x="1705" y="1939"/>
                  </a:lnTo>
                  <a:lnTo>
                    <a:pt x="1762" y="1892"/>
                  </a:lnTo>
                  <a:lnTo>
                    <a:pt x="1814" y="1839"/>
                  </a:lnTo>
                  <a:lnTo>
                    <a:pt x="1863" y="1783"/>
                  </a:lnTo>
                  <a:lnTo>
                    <a:pt x="1907" y="1724"/>
                  </a:lnTo>
                  <a:lnTo>
                    <a:pt x="1946" y="1660"/>
                  </a:lnTo>
                  <a:lnTo>
                    <a:pt x="1979" y="1593"/>
                  </a:lnTo>
                  <a:lnTo>
                    <a:pt x="2007" y="1524"/>
                  </a:lnTo>
                  <a:lnTo>
                    <a:pt x="2030" y="1451"/>
                  </a:lnTo>
                  <a:lnTo>
                    <a:pt x="2046" y="1376"/>
                  </a:lnTo>
                  <a:lnTo>
                    <a:pt x="2056" y="1298"/>
                  </a:lnTo>
                  <a:lnTo>
                    <a:pt x="2060" y="1220"/>
                  </a:lnTo>
                  <a:lnTo>
                    <a:pt x="2056" y="1142"/>
                  </a:lnTo>
                  <a:lnTo>
                    <a:pt x="2046" y="1065"/>
                  </a:lnTo>
                  <a:lnTo>
                    <a:pt x="2030" y="992"/>
                  </a:lnTo>
                  <a:lnTo>
                    <a:pt x="2008" y="920"/>
                  </a:lnTo>
                  <a:lnTo>
                    <a:pt x="1981" y="850"/>
                  </a:lnTo>
                  <a:lnTo>
                    <a:pt x="1948" y="784"/>
                  </a:lnTo>
                  <a:lnTo>
                    <a:pt x="1910" y="721"/>
                  </a:lnTo>
                  <a:lnTo>
                    <a:pt x="1867" y="662"/>
                  </a:lnTo>
                  <a:lnTo>
                    <a:pt x="1820" y="606"/>
                  </a:lnTo>
                  <a:lnTo>
                    <a:pt x="1767" y="554"/>
                  </a:lnTo>
                  <a:lnTo>
                    <a:pt x="1711" y="506"/>
                  </a:lnTo>
                  <a:lnTo>
                    <a:pt x="1652" y="464"/>
                  </a:lnTo>
                  <a:lnTo>
                    <a:pt x="1589" y="425"/>
                  </a:lnTo>
                  <a:lnTo>
                    <a:pt x="1523" y="393"/>
                  </a:lnTo>
                  <a:lnTo>
                    <a:pt x="1455" y="364"/>
                  </a:lnTo>
                  <a:lnTo>
                    <a:pt x="1383" y="343"/>
                  </a:lnTo>
                  <a:lnTo>
                    <a:pt x="1308" y="327"/>
                  </a:lnTo>
                  <a:lnTo>
                    <a:pt x="1232" y="317"/>
                  </a:lnTo>
                  <a:lnTo>
                    <a:pt x="1154" y="314"/>
                  </a:lnTo>
                  <a:lnTo>
                    <a:pt x="1073" y="317"/>
                  </a:lnTo>
                  <a:lnTo>
                    <a:pt x="993" y="328"/>
                  </a:lnTo>
                  <a:lnTo>
                    <a:pt x="916" y="346"/>
                  </a:lnTo>
                  <a:lnTo>
                    <a:pt x="841" y="370"/>
                  </a:lnTo>
                  <a:lnTo>
                    <a:pt x="769" y="400"/>
                  </a:lnTo>
                  <a:lnTo>
                    <a:pt x="701" y="436"/>
                  </a:lnTo>
                  <a:lnTo>
                    <a:pt x="637" y="478"/>
                  </a:lnTo>
                  <a:lnTo>
                    <a:pt x="575" y="524"/>
                  </a:lnTo>
                  <a:lnTo>
                    <a:pt x="519" y="576"/>
                  </a:lnTo>
                  <a:lnTo>
                    <a:pt x="467" y="632"/>
                  </a:lnTo>
                  <a:lnTo>
                    <a:pt x="419" y="692"/>
                  </a:lnTo>
                  <a:lnTo>
                    <a:pt x="377" y="757"/>
                  </a:lnTo>
                  <a:lnTo>
                    <a:pt x="340" y="825"/>
                  </a:lnTo>
                  <a:lnTo>
                    <a:pt x="309" y="896"/>
                  </a:lnTo>
                  <a:lnTo>
                    <a:pt x="234" y="873"/>
                  </a:lnTo>
                  <a:lnTo>
                    <a:pt x="157" y="853"/>
                  </a:lnTo>
                  <a:lnTo>
                    <a:pt x="80" y="838"/>
                  </a:lnTo>
                  <a:lnTo>
                    <a:pt x="0" y="826"/>
                  </a:lnTo>
                  <a:lnTo>
                    <a:pt x="32" y="743"/>
                  </a:lnTo>
                  <a:lnTo>
                    <a:pt x="70" y="663"/>
                  </a:lnTo>
                  <a:lnTo>
                    <a:pt x="113" y="586"/>
                  </a:lnTo>
                  <a:lnTo>
                    <a:pt x="162" y="512"/>
                  </a:lnTo>
                  <a:lnTo>
                    <a:pt x="216" y="443"/>
                  </a:lnTo>
                  <a:lnTo>
                    <a:pt x="274" y="377"/>
                  </a:lnTo>
                  <a:lnTo>
                    <a:pt x="337" y="316"/>
                  </a:lnTo>
                  <a:lnTo>
                    <a:pt x="403" y="259"/>
                  </a:lnTo>
                  <a:lnTo>
                    <a:pt x="474" y="208"/>
                  </a:lnTo>
                  <a:lnTo>
                    <a:pt x="549" y="161"/>
                  </a:lnTo>
                  <a:lnTo>
                    <a:pt x="627" y="120"/>
                  </a:lnTo>
                  <a:lnTo>
                    <a:pt x="709" y="84"/>
                  </a:lnTo>
                  <a:lnTo>
                    <a:pt x="792" y="54"/>
                  </a:lnTo>
                  <a:lnTo>
                    <a:pt x="880" y="30"/>
                  </a:lnTo>
                  <a:lnTo>
                    <a:pt x="969" y="13"/>
                  </a:lnTo>
                  <a:lnTo>
                    <a:pt x="1061" y="3"/>
                  </a:lnTo>
                  <a:lnTo>
                    <a:pt x="1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404"/>
            <p:cNvSpPr>
              <a:spLocks noEditPoints="1"/>
            </p:cNvSpPr>
            <p:nvPr/>
          </p:nvSpPr>
          <p:spPr bwMode="auto">
            <a:xfrm>
              <a:off x="2295326" y="870742"/>
              <a:ext cx="767832" cy="769091"/>
            </a:xfrm>
            <a:custGeom>
              <a:avLst/>
              <a:gdLst>
                <a:gd name="T0" fmla="*/ 1036 w 2439"/>
                <a:gd name="T1" fmla="*/ 724 h 2445"/>
                <a:gd name="T2" fmla="*/ 846 w 2439"/>
                <a:gd name="T3" fmla="*/ 845 h 2445"/>
                <a:gd name="T4" fmla="*/ 724 w 2439"/>
                <a:gd name="T5" fmla="*/ 1034 h 2445"/>
                <a:gd name="T6" fmla="*/ 691 w 2439"/>
                <a:gd name="T7" fmla="*/ 1248 h 2445"/>
                <a:gd name="T8" fmla="*/ 746 w 2439"/>
                <a:gd name="T9" fmla="*/ 1459 h 2445"/>
                <a:gd name="T10" fmla="*/ 887 w 2439"/>
                <a:gd name="T11" fmla="*/ 1636 h 2445"/>
                <a:gd name="T12" fmla="*/ 1085 w 2439"/>
                <a:gd name="T13" fmla="*/ 1736 h 2445"/>
                <a:gd name="T14" fmla="*/ 1301 w 2439"/>
                <a:gd name="T15" fmla="*/ 1748 h 2445"/>
                <a:gd name="T16" fmla="*/ 1506 w 2439"/>
                <a:gd name="T17" fmla="*/ 1671 h 2445"/>
                <a:gd name="T18" fmla="*/ 1667 w 2439"/>
                <a:gd name="T19" fmla="*/ 1511 h 2445"/>
                <a:gd name="T20" fmla="*/ 1745 w 2439"/>
                <a:gd name="T21" fmla="*/ 1306 h 2445"/>
                <a:gd name="T22" fmla="*/ 1734 w 2439"/>
                <a:gd name="T23" fmla="*/ 1089 h 2445"/>
                <a:gd name="T24" fmla="*/ 1636 w 2439"/>
                <a:gd name="T25" fmla="*/ 891 h 2445"/>
                <a:gd name="T26" fmla="*/ 1460 w 2439"/>
                <a:gd name="T27" fmla="*/ 748 h 2445"/>
                <a:gd name="T28" fmla="*/ 1249 w 2439"/>
                <a:gd name="T29" fmla="*/ 692 h 2445"/>
                <a:gd name="T30" fmla="*/ 1327 w 2439"/>
                <a:gd name="T31" fmla="*/ 4 h 2445"/>
                <a:gd name="T32" fmla="*/ 1395 w 2439"/>
                <a:gd name="T33" fmla="*/ 60 h 2445"/>
                <a:gd name="T34" fmla="*/ 1482 w 2439"/>
                <a:gd name="T35" fmla="*/ 280 h 2445"/>
                <a:gd name="T36" fmla="*/ 1771 w 2439"/>
                <a:gd name="T37" fmla="*/ 416 h 2445"/>
                <a:gd name="T38" fmla="*/ 1945 w 2439"/>
                <a:gd name="T39" fmla="*/ 276 h 2445"/>
                <a:gd name="T40" fmla="*/ 2028 w 2439"/>
                <a:gd name="T41" fmla="*/ 305 h 2445"/>
                <a:gd name="T42" fmla="*/ 2171 w 2439"/>
                <a:gd name="T43" fmla="*/ 480 h 2445"/>
                <a:gd name="T44" fmla="*/ 2140 w 2439"/>
                <a:gd name="T45" fmla="*/ 564 h 2445"/>
                <a:gd name="T46" fmla="*/ 2124 w 2439"/>
                <a:gd name="T47" fmla="*/ 853 h 2445"/>
                <a:gd name="T48" fmla="*/ 2337 w 2439"/>
                <a:gd name="T49" fmla="*/ 1043 h 2445"/>
                <a:gd name="T50" fmla="*/ 2417 w 2439"/>
                <a:gd name="T51" fmla="*/ 1082 h 2445"/>
                <a:gd name="T52" fmla="*/ 2439 w 2439"/>
                <a:gd name="T53" fmla="*/ 1307 h 2445"/>
                <a:gd name="T54" fmla="*/ 2400 w 2439"/>
                <a:gd name="T55" fmla="*/ 1387 h 2445"/>
                <a:gd name="T56" fmla="*/ 2179 w 2439"/>
                <a:gd name="T57" fmla="*/ 1409 h 2445"/>
                <a:gd name="T58" fmla="*/ 2095 w 2439"/>
                <a:gd name="T59" fmla="*/ 1660 h 2445"/>
                <a:gd name="T60" fmla="*/ 2151 w 2439"/>
                <a:gd name="T61" fmla="*/ 1905 h 2445"/>
                <a:gd name="T62" fmla="*/ 2160 w 2439"/>
                <a:gd name="T63" fmla="*/ 1993 h 2445"/>
                <a:gd name="T64" fmla="*/ 2004 w 2439"/>
                <a:gd name="T65" fmla="*/ 2160 h 2445"/>
                <a:gd name="T66" fmla="*/ 1917 w 2439"/>
                <a:gd name="T67" fmla="*/ 2169 h 2445"/>
                <a:gd name="T68" fmla="*/ 1712 w 2439"/>
                <a:gd name="T69" fmla="*/ 2072 h 2445"/>
                <a:gd name="T70" fmla="*/ 1465 w 2439"/>
                <a:gd name="T71" fmla="*/ 2175 h 2445"/>
                <a:gd name="T72" fmla="*/ 1388 w 2439"/>
                <a:gd name="T73" fmla="*/ 2388 h 2445"/>
                <a:gd name="T74" fmla="*/ 1320 w 2439"/>
                <a:gd name="T75" fmla="*/ 2442 h 2445"/>
                <a:gd name="T76" fmla="*/ 1092 w 2439"/>
                <a:gd name="T77" fmla="*/ 2433 h 2445"/>
                <a:gd name="T78" fmla="*/ 1037 w 2439"/>
                <a:gd name="T79" fmla="*/ 2365 h 2445"/>
                <a:gd name="T80" fmla="*/ 907 w 2439"/>
                <a:gd name="T81" fmla="*/ 2154 h 2445"/>
                <a:gd name="T82" fmla="*/ 666 w 2439"/>
                <a:gd name="T83" fmla="*/ 2034 h 2445"/>
                <a:gd name="T84" fmla="*/ 496 w 2439"/>
                <a:gd name="T85" fmla="*/ 2169 h 2445"/>
                <a:gd name="T86" fmla="*/ 411 w 2439"/>
                <a:gd name="T87" fmla="*/ 2139 h 2445"/>
                <a:gd name="T88" fmla="*/ 269 w 2439"/>
                <a:gd name="T89" fmla="*/ 1964 h 2445"/>
                <a:gd name="T90" fmla="*/ 299 w 2439"/>
                <a:gd name="T91" fmla="*/ 1880 h 2445"/>
                <a:gd name="T92" fmla="*/ 311 w 2439"/>
                <a:gd name="T93" fmla="*/ 1595 h 2445"/>
                <a:gd name="T94" fmla="*/ 103 w 2439"/>
                <a:gd name="T95" fmla="*/ 1402 h 2445"/>
                <a:gd name="T96" fmla="*/ 23 w 2439"/>
                <a:gd name="T97" fmla="*/ 1363 h 2445"/>
                <a:gd name="T98" fmla="*/ 1 w 2439"/>
                <a:gd name="T99" fmla="*/ 1139 h 2445"/>
                <a:gd name="T100" fmla="*/ 40 w 2439"/>
                <a:gd name="T101" fmla="*/ 1059 h 2445"/>
                <a:gd name="T102" fmla="*/ 257 w 2439"/>
                <a:gd name="T103" fmla="*/ 1037 h 2445"/>
                <a:gd name="T104" fmla="*/ 343 w 2439"/>
                <a:gd name="T105" fmla="*/ 786 h 2445"/>
                <a:gd name="T106" fmla="*/ 289 w 2439"/>
                <a:gd name="T107" fmla="*/ 541 h 2445"/>
                <a:gd name="T108" fmla="*/ 280 w 2439"/>
                <a:gd name="T109" fmla="*/ 453 h 2445"/>
                <a:gd name="T110" fmla="*/ 436 w 2439"/>
                <a:gd name="T111" fmla="*/ 286 h 2445"/>
                <a:gd name="T112" fmla="*/ 523 w 2439"/>
                <a:gd name="T113" fmla="*/ 276 h 2445"/>
                <a:gd name="T114" fmla="*/ 730 w 2439"/>
                <a:gd name="T115" fmla="*/ 374 h 2445"/>
                <a:gd name="T116" fmla="*/ 976 w 2439"/>
                <a:gd name="T117" fmla="*/ 275 h 2445"/>
                <a:gd name="T118" fmla="*/ 1052 w 2439"/>
                <a:gd name="T119" fmla="*/ 58 h 2445"/>
                <a:gd name="T120" fmla="*/ 1121 w 2439"/>
                <a:gd name="T121" fmla="*/ 4 h 2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39" h="2445">
                  <a:moveTo>
                    <a:pt x="1195" y="691"/>
                  </a:moveTo>
                  <a:lnTo>
                    <a:pt x="1141" y="696"/>
                  </a:lnTo>
                  <a:lnTo>
                    <a:pt x="1088" y="708"/>
                  </a:lnTo>
                  <a:lnTo>
                    <a:pt x="1036" y="724"/>
                  </a:lnTo>
                  <a:lnTo>
                    <a:pt x="984" y="746"/>
                  </a:lnTo>
                  <a:lnTo>
                    <a:pt x="936" y="773"/>
                  </a:lnTo>
                  <a:lnTo>
                    <a:pt x="889" y="806"/>
                  </a:lnTo>
                  <a:lnTo>
                    <a:pt x="846" y="845"/>
                  </a:lnTo>
                  <a:lnTo>
                    <a:pt x="807" y="889"/>
                  </a:lnTo>
                  <a:lnTo>
                    <a:pt x="774" y="934"/>
                  </a:lnTo>
                  <a:lnTo>
                    <a:pt x="747" y="982"/>
                  </a:lnTo>
                  <a:lnTo>
                    <a:pt x="724" y="1034"/>
                  </a:lnTo>
                  <a:lnTo>
                    <a:pt x="708" y="1085"/>
                  </a:lnTo>
                  <a:lnTo>
                    <a:pt x="697" y="1139"/>
                  </a:lnTo>
                  <a:lnTo>
                    <a:pt x="691" y="1194"/>
                  </a:lnTo>
                  <a:lnTo>
                    <a:pt x="691" y="1248"/>
                  </a:lnTo>
                  <a:lnTo>
                    <a:pt x="695" y="1302"/>
                  </a:lnTo>
                  <a:lnTo>
                    <a:pt x="707" y="1355"/>
                  </a:lnTo>
                  <a:lnTo>
                    <a:pt x="723" y="1408"/>
                  </a:lnTo>
                  <a:lnTo>
                    <a:pt x="746" y="1459"/>
                  </a:lnTo>
                  <a:lnTo>
                    <a:pt x="773" y="1507"/>
                  </a:lnTo>
                  <a:lnTo>
                    <a:pt x="806" y="1554"/>
                  </a:lnTo>
                  <a:lnTo>
                    <a:pt x="844" y="1597"/>
                  </a:lnTo>
                  <a:lnTo>
                    <a:pt x="887" y="1636"/>
                  </a:lnTo>
                  <a:lnTo>
                    <a:pt x="933" y="1669"/>
                  </a:lnTo>
                  <a:lnTo>
                    <a:pt x="982" y="1697"/>
                  </a:lnTo>
                  <a:lnTo>
                    <a:pt x="1032" y="1720"/>
                  </a:lnTo>
                  <a:lnTo>
                    <a:pt x="1085" y="1736"/>
                  </a:lnTo>
                  <a:lnTo>
                    <a:pt x="1137" y="1747"/>
                  </a:lnTo>
                  <a:lnTo>
                    <a:pt x="1192" y="1753"/>
                  </a:lnTo>
                  <a:lnTo>
                    <a:pt x="1246" y="1753"/>
                  </a:lnTo>
                  <a:lnTo>
                    <a:pt x="1301" y="1748"/>
                  </a:lnTo>
                  <a:lnTo>
                    <a:pt x="1354" y="1737"/>
                  </a:lnTo>
                  <a:lnTo>
                    <a:pt x="1407" y="1721"/>
                  </a:lnTo>
                  <a:lnTo>
                    <a:pt x="1457" y="1698"/>
                  </a:lnTo>
                  <a:lnTo>
                    <a:pt x="1506" y="1671"/>
                  </a:lnTo>
                  <a:lnTo>
                    <a:pt x="1552" y="1637"/>
                  </a:lnTo>
                  <a:lnTo>
                    <a:pt x="1595" y="1600"/>
                  </a:lnTo>
                  <a:lnTo>
                    <a:pt x="1634" y="1556"/>
                  </a:lnTo>
                  <a:lnTo>
                    <a:pt x="1667" y="1511"/>
                  </a:lnTo>
                  <a:lnTo>
                    <a:pt x="1694" y="1461"/>
                  </a:lnTo>
                  <a:lnTo>
                    <a:pt x="1717" y="1411"/>
                  </a:lnTo>
                  <a:lnTo>
                    <a:pt x="1733" y="1358"/>
                  </a:lnTo>
                  <a:lnTo>
                    <a:pt x="1745" y="1306"/>
                  </a:lnTo>
                  <a:lnTo>
                    <a:pt x="1750" y="1251"/>
                  </a:lnTo>
                  <a:lnTo>
                    <a:pt x="1750" y="1197"/>
                  </a:lnTo>
                  <a:lnTo>
                    <a:pt x="1746" y="1142"/>
                  </a:lnTo>
                  <a:lnTo>
                    <a:pt x="1734" y="1089"/>
                  </a:lnTo>
                  <a:lnTo>
                    <a:pt x="1718" y="1037"/>
                  </a:lnTo>
                  <a:lnTo>
                    <a:pt x="1697" y="986"/>
                  </a:lnTo>
                  <a:lnTo>
                    <a:pt x="1669" y="937"/>
                  </a:lnTo>
                  <a:lnTo>
                    <a:pt x="1636" y="891"/>
                  </a:lnTo>
                  <a:lnTo>
                    <a:pt x="1597" y="847"/>
                  </a:lnTo>
                  <a:lnTo>
                    <a:pt x="1554" y="808"/>
                  </a:lnTo>
                  <a:lnTo>
                    <a:pt x="1508" y="775"/>
                  </a:lnTo>
                  <a:lnTo>
                    <a:pt x="1460" y="748"/>
                  </a:lnTo>
                  <a:lnTo>
                    <a:pt x="1409" y="725"/>
                  </a:lnTo>
                  <a:lnTo>
                    <a:pt x="1358" y="708"/>
                  </a:lnTo>
                  <a:lnTo>
                    <a:pt x="1304" y="698"/>
                  </a:lnTo>
                  <a:lnTo>
                    <a:pt x="1249" y="692"/>
                  </a:lnTo>
                  <a:lnTo>
                    <a:pt x="1195" y="691"/>
                  </a:lnTo>
                  <a:close/>
                  <a:moveTo>
                    <a:pt x="1145" y="0"/>
                  </a:moveTo>
                  <a:lnTo>
                    <a:pt x="1304" y="1"/>
                  </a:lnTo>
                  <a:lnTo>
                    <a:pt x="1327" y="4"/>
                  </a:lnTo>
                  <a:lnTo>
                    <a:pt x="1348" y="12"/>
                  </a:lnTo>
                  <a:lnTo>
                    <a:pt x="1368" y="24"/>
                  </a:lnTo>
                  <a:lnTo>
                    <a:pt x="1384" y="40"/>
                  </a:lnTo>
                  <a:lnTo>
                    <a:pt x="1395" y="60"/>
                  </a:lnTo>
                  <a:lnTo>
                    <a:pt x="1403" y="81"/>
                  </a:lnTo>
                  <a:lnTo>
                    <a:pt x="1407" y="105"/>
                  </a:lnTo>
                  <a:lnTo>
                    <a:pt x="1406" y="262"/>
                  </a:lnTo>
                  <a:lnTo>
                    <a:pt x="1482" y="280"/>
                  </a:lnTo>
                  <a:lnTo>
                    <a:pt x="1557" y="305"/>
                  </a:lnTo>
                  <a:lnTo>
                    <a:pt x="1631" y="336"/>
                  </a:lnTo>
                  <a:lnTo>
                    <a:pt x="1702" y="373"/>
                  </a:lnTo>
                  <a:lnTo>
                    <a:pt x="1771" y="416"/>
                  </a:lnTo>
                  <a:lnTo>
                    <a:pt x="1883" y="304"/>
                  </a:lnTo>
                  <a:lnTo>
                    <a:pt x="1901" y="291"/>
                  </a:lnTo>
                  <a:lnTo>
                    <a:pt x="1922" y="280"/>
                  </a:lnTo>
                  <a:lnTo>
                    <a:pt x="1945" y="276"/>
                  </a:lnTo>
                  <a:lnTo>
                    <a:pt x="1967" y="276"/>
                  </a:lnTo>
                  <a:lnTo>
                    <a:pt x="1989" y="280"/>
                  </a:lnTo>
                  <a:lnTo>
                    <a:pt x="2010" y="291"/>
                  </a:lnTo>
                  <a:lnTo>
                    <a:pt x="2028" y="305"/>
                  </a:lnTo>
                  <a:lnTo>
                    <a:pt x="2141" y="419"/>
                  </a:lnTo>
                  <a:lnTo>
                    <a:pt x="2156" y="437"/>
                  </a:lnTo>
                  <a:lnTo>
                    <a:pt x="2165" y="457"/>
                  </a:lnTo>
                  <a:lnTo>
                    <a:pt x="2171" y="480"/>
                  </a:lnTo>
                  <a:lnTo>
                    <a:pt x="2169" y="502"/>
                  </a:lnTo>
                  <a:lnTo>
                    <a:pt x="2165" y="525"/>
                  </a:lnTo>
                  <a:lnTo>
                    <a:pt x="2155" y="546"/>
                  </a:lnTo>
                  <a:lnTo>
                    <a:pt x="2140" y="564"/>
                  </a:lnTo>
                  <a:lnTo>
                    <a:pt x="2028" y="676"/>
                  </a:lnTo>
                  <a:lnTo>
                    <a:pt x="2064" y="733"/>
                  </a:lnTo>
                  <a:lnTo>
                    <a:pt x="2096" y="791"/>
                  </a:lnTo>
                  <a:lnTo>
                    <a:pt x="2124" y="853"/>
                  </a:lnTo>
                  <a:lnTo>
                    <a:pt x="2147" y="915"/>
                  </a:lnTo>
                  <a:lnTo>
                    <a:pt x="2165" y="978"/>
                  </a:lnTo>
                  <a:lnTo>
                    <a:pt x="2180" y="1042"/>
                  </a:lnTo>
                  <a:lnTo>
                    <a:pt x="2337" y="1043"/>
                  </a:lnTo>
                  <a:lnTo>
                    <a:pt x="2360" y="1045"/>
                  </a:lnTo>
                  <a:lnTo>
                    <a:pt x="2382" y="1053"/>
                  </a:lnTo>
                  <a:lnTo>
                    <a:pt x="2401" y="1066"/>
                  </a:lnTo>
                  <a:lnTo>
                    <a:pt x="2417" y="1082"/>
                  </a:lnTo>
                  <a:lnTo>
                    <a:pt x="2430" y="1101"/>
                  </a:lnTo>
                  <a:lnTo>
                    <a:pt x="2437" y="1123"/>
                  </a:lnTo>
                  <a:lnTo>
                    <a:pt x="2439" y="1148"/>
                  </a:lnTo>
                  <a:lnTo>
                    <a:pt x="2439" y="1307"/>
                  </a:lnTo>
                  <a:lnTo>
                    <a:pt x="2435" y="1331"/>
                  </a:lnTo>
                  <a:lnTo>
                    <a:pt x="2428" y="1352"/>
                  </a:lnTo>
                  <a:lnTo>
                    <a:pt x="2416" y="1371"/>
                  </a:lnTo>
                  <a:lnTo>
                    <a:pt x="2400" y="1387"/>
                  </a:lnTo>
                  <a:lnTo>
                    <a:pt x="2381" y="1400"/>
                  </a:lnTo>
                  <a:lnTo>
                    <a:pt x="2359" y="1406"/>
                  </a:lnTo>
                  <a:lnTo>
                    <a:pt x="2335" y="1410"/>
                  </a:lnTo>
                  <a:lnTo>
                    <a:pt x="2179" y="1409"/>
                  </a:lnTo>
                  <a:lnTo>
                    <a:pt x="2165" y="1473"/>
                  </a:lnTo>
                  <a:lnTo>
                    <a:pt x="2145" y="1537"/>
                  </a:lnTo>
                  <a:lnTo>
                    <a:pt x="2123" y="1600"/>
                  </a:lnTo>
                  <a:lnTo>
                    <a:pt x="2095" y="1660"/>
                  </a:lnTo>
                  <a:lnTo>
                    <a:pt x="2063" y="1720"/>
                  </a:lnTo>
                  <a:lnTo>
                    <a:pt x="2027" y="1777"/>
                  </a:lnTo>
                  <a:lnTo>
                    <a:pt x="2136" y="1887"/>
                  </a:lnTo>
                  <a:lnTo>
                    <a:pt x="2151" y="1905"/>
                  </a:lnTo>
                  <a:lnTo>
                    <a:pt x="2160" y="1926"/>
                  </a:lnTo>
                  <a:lnTo>
                    <a:pt x="2165" y="1948"/>
                  </a:lnTo>
                  <a:lnTo>
                    <a:pt x="2165" y="1971"/>
                  </a:lnTo>
                  <a:lnTo>
                    <a:pt x="2160" y="1993"/>
                  </a:lnTo>
                  <a:lnTo>
                    <a:pt x="2150" y="2014"/>
                  </a:lnTo>
                  <a:lnTo>
                    <a:pt x="2135" y="2033"/>
                  </a:lnTo>
                  <a:lnTo>
                    <a:pt x="2023" y="2145"/>
                  </a:lnTo>
                  <a:lnTo>
                    <a:pt x="2004" y="2160"/>
                  </a:lnTo>
                  <a:lnTo>
                    <a:pt x="1983" y="2169"/>
                  </a:lnTo>
                  <a:lnTo>
                    <a:pt x="1962" y="2175"/>
                  </a:lnTo>
                  <a:lnTo>
                    <a:pt x="1939" y="2174"/>
                  </a:lnTo>
                  <a:lnTo>
                    <a:pt x="1917" y="2169"/>
                  </a:lnTo>
                  <a:lnTo>
                    <a:pt x="1895" y="2159"/>
                  </a:lnTo>
                  <a:lnTo>
                    <a:pt x="1877" y="2144"/>
                  </a:lnTo>
                  <a:lnTo>
                    <a:pt x="1770" y="2035"/>
                  </a:lnTo>
                  <a:lnTo>
                    <a:pt x="1712" y="2072"/>
                  </a:lnTo>
                  <a:lnTo>
                    <a:pt x="1652" y="2105"/>
                  </a:lnTo>
                  <a:lnTo>
                    <a:pt x="1591" y="2133"/>
                  </a:lnTo>
                  <a:lnTo>
                    <a:pt x="1529" y="2155"/>
                  </a:lnTo>
                  <a:lnTo>
                    <a:pt x="1465" y="2175"/>
                  </a:lnTo>
                  <a:lnTo>
                    <a:pt x="1400" y="2190"/>
                  </a:lnTo>
                  <a:lnTo>
                    <a:pt x="1399" y="2342"/>
                  </a:lnTo>
                  <a:lnTo>
                    <a:pt x="1396" y="2366"/>
                  </a:lnTo>
                  <a:lnTo>
                    <a:pt x="1388" y="2388"/>
                  </a:lnTo>
                  <a:lnTo>
                    <a:pt x="1377" y="2407"/>
                  </a:lnTo>
                  <a:lnTo>
                    <a:pt x="1361" y="2422"/>
                  </a:lnTo>
                  <a:lnTo>
                    <a:pt x="1342" y="2434"/>
                  </a:lnTo>
                  <a:lnTo>
                    <a:pt x="1320" y="2442"/>
                  </a:lnTo>
                  <a:lnTo>
                    <a:pt x="1296" y="2445"/>
                  </a:lnTo>
                  <a:lnTo>
                    <a:pt x="1137" y="2444"/>
                  </a:lnTo>
                  <a:lnTo>
                    <a:pt x="1113" y="2441"/>
                  </a:lnTo>
                  <a:lnTo>
                    <a:pt x="1092" y="2433"/>
                  </a:lnTo>
                  <a:lnTo>
                    <a:pt x="1073" y="2422"/>
                  </a:lnTo>
                  <a:lnTo>
                    <a:pt x="1057" y="2405"/>
                  </a:lnTo>
                  <a:lnTo>
                    <a:pt x="1045" y="2386"/>
                  </a:lnTo>
                  <a:lnTo>
                    <a:pt x="1037" y="2365"/>
                  </a:lnTo>
                  <a:lnTo>
                    <a:pt x="1034" y="2341"/>
                  </a:lnTo>
                  <a:lnTo>
                    <a:pt x="1036" y="2189"/>
                  </a:lnTo>
                  <a:lnTo>
                    <a:pt x="971" y="2174"/>
                  </a:lnTo>
                  <a:lnTo>
                    <a:pt x="907" y="2154"/>
                  </a:lnTo>
                  <a:lnTo>
                    <a:pt x="844" y="2131"/>
                  </a:lnTo>
                  <a:lnTo>
                    <a:pt x="782" y="2103"/>
                  </a:lnTo>
                  <a:lnTo>
                    <a:pt x="723" y="2071"/>
                  </a:lnTo>
                  <a:lnTo>
                    <a:pt x="666" y="2034"/>
                  </a:lnTo>
                  <a:lnTo>
                    <a:pt x="557" y="2139"/>
                  </a:lnTo>
                  <a:lnTo>
                    <a:pt x="538" y="2154"/>
                  </a:lnTo>
                  <a:lnTo>
                    <a:pt x="517" y="2163"/>
                  </a:lnTo>
                  <a:lnTo>
                    <a:pt x="496" y="2169"/>
                  </a:lnTo>
                  <a:lnTo>
                    <a:pt x="473" y="2169"/>
                  </a:lnTo>
                  <a:lnTo>
                    <a:pt x="450" y="2163"/>
                  </a:lnTo>
                  <a:lnTo>
                    <a:pt x="429" y="2154"/>
                  </a:lnTo>
                  <a:lnTo>
                    <a:pt x="411" y="2139"/>
                  </a:lnTo>
                  <a:lnTo>
                    <a:pt x="298" y="2026"/>
                  </a:lnTo>
                  <a:lnTo>
                    <a:pt x="283" y="2008"/>
                  </a:lnTo>
                  <a:lnTo>
                    <a:pt x="274" y="1987"/>
                  </a:lnTo>
                  <a:lnTo>
                    <a:pt x="269" y="1964"/>
                  </a:lnTo>
                  <a:lnTo>
                    <a:pt x="269" y="1942"/>
                  </a:lnTo>
                  <a:lnTo>
                    <a:pt x="274" y="1920"/>
                  </a:lnTo>
                  <a:lnTo>
                    <a:pt x="284" y="1899"/>
                  </a:lnTo>
                  <a:lnTo>
                    <a:pt x="299" y="1880"/>
                  </a:lnTo>
                  <a:lnTo>
                    <a:pt x="406" y="1774"/>
                  </a:lnTo>
                  <a:lnTo>
                    <a:pt x="370" y="1716"/>
                  </a:lnTo>
                  <a:lnTo>
                    <a:pt x="338" y="1656"/>
                  </a:lnTo>
                  <a:lnTo>
                    <a:pt x="311" y="1595"/>
                  </a:lnTo>
                  <a:lnTo>
                    <a:pt x="288" y="1531"/>
                  </a:lnTo>
                  <a:lnTo>
                    <a:pt x="268" y="1467"/>
                  </a:lnTo>
                  <a:lnTo>
                    <a:pt x="255" y="1403"/>
                  </a:lnTo>
                  <a:lnTo>
                    <a:pt x="103" y="1402"/>
                  </a:lnTo>
                  <a:lnTo>
                    <a:pt x="79" y="1398"/>
                  </a:lnTo>
                  <a:lnTo>
                    <a:pt x="57" y="1392"/>
                  </a:lnTo>
                  <a:lnTo>
                    <a:pt x="38" y="1379"/>
                  </a:lnTo>
                  <a:lnTo>
                    <a:pt x="23" y="1363"/>
                  </a:lnTo>
                  <a:lnTo>
                    <a:pt x="10" y="1344"/>
                  </a:lnTo>
                  <a:lnTo>
                    <a:pt x="2" y="1322"/>
                  </a:lnTo>
                  <a:lnTo>
                    <a:pt x="0" y="1298"/>
                  </a:lnTo>
                  <a:lnTo>
                    <a:pt x="1" y="1139"/>
                  </a:lnTo>
                  <a:lnTo>
                    <a:pt x="3" y="1116"/>
                  </a:lnTo>
                  <a:lnTo>
                    <a:pt x="11" y="1094"/>
                  </a:lnTo>
                  <a:lnTo>
                    <a:pt x="24" y="1075"/>
                  </a:lnTo>
                  <a:lnTo>
                    <a:pt x="40" y="1059"/>
                  </a:lnTo>
                  <a:lnTo>
                    <a:pt x="58" y="1047"/>
                  </a:lnTo>
                  <a:lnTo>
                    <a:pt x="80" y="1039"/>
                  </a:lnTo>
                  <a:lnTo>
                    <a:pt x="104" y="1037"/>
                  </a:lnTo>
                  <a:lnTo>
                    <a:pt x="257" y="1037"/>
                  </a:lnTo>
                  <a:lnTo>
                    <a:pt x="272" y="973"/>
                  </a:lnTo>
                  <a:lnTo>
                    <a:pt x="291" y="909"/>
                  </a:lnTo>
                  <a:lnTo>
                    <a:pt x="314" y="846"/>
                  </a:lnTo>
                  <a:lnTo>
                    <a:pt x="343" y="786"/>
                  </a:lnTo>
                  <a:lnTo>
                    <a:pt x="375" y="726"/>
                  </a:lnTo>
                  <a:lnTo>
                    <a:pt x="412" y="668"/>
                  </a:lnTo>
                  <a:lnTo>
                    <a:pt x="304" y="559"/>
                  </a:lnTo>
                  <a:lnTo>
                    <a:pt x="289" y="541"/>
                  </a:lnTo>
                  <a:lnTo>
                    <a:pt x="280" y="520"/>
                  </a:lnTo>
                  <a:lnTo>
                    <a:pt x="274" y="497"/>
                  </a:lnTo>
                  <a:lnTo>
                    <a:pt x="275" y="476"/>
                  </a:lnTo>
                  <a:lnTo>
                    <a:pt x="280" y="453"/>
                  </a:lnTo>
                  <a:lnTo>
                    <a:pt x="290" y="432"/>
                  </a:lnTo>
                  <a:lnTo>
                    <a:pt x="305" y="414"/>
                  </a:lnTo>
                  <a:lnTo>
                    <a:pt x="417" y="301"/>
                  </a:lnTo>
                  <a:lnTo>
                    <a:pt x="436" y="286"/>
                  </a:lnTo>
                  <a:lnTo>
                    <a:pt x="457" y="276"/>
                  </a:lnTo>
                  <a:lnTo>
                    <a:pt x="478" y="271"/>
                  </a:lnTo>
                  <a:lnTo>
                    <a:pt x="501" y="271"/>
                  </a:lnTo>
                  <a:lnTo>
                    <a:pt x="523" y="276"/>
                  </a:lnTo>
                  <a:lnTo>
                    <a:pt x="545" y="286"/>
                  </a:lnTo>
                  <a:lnTo>
                    <a:pt x="563" y="301"/>
                  </a:lnTo>
                  <a:lnTo>
                    <a:pt x="673" y="411"/>
                  </a:lnTo>
                  <a:lnTo>
                    <a:pt x="730" y="374"/>
                  </a:lnTo>
                  <a:lnTo>
                    <a:pt x="789" y="343"/>
                  </a:lnTo>
                  <a:lnTo>
                    <a:pt x="851" y="316"/>
                  </a:lnTo>
                  <a:lnTo>
                    <a:pt x="912" y="293"/>
                  </a:lnTo>
                  <a:lnTo>
                    <a:pt x="976" y="275"/>
                  </a:lnTo>
                  <a:lnTo>
                    <a:pt x="1041" y="260"/>
                  </a:lnTo>
                  <a:lnTo>
                    <a:pt x="1041" y="103"/>
                  </a:lnTo>
                  <a:lnTo>
                    <a:pt x="1045" y="80"/>
                  </a:lnTo>
                  <a:lnTo>
                    <a:pt x="1052" y="58"/>
                  </a:lnTo>
                  <a:lnTo>
                    <a:pt x="1064" y="39"/>
                  </a:lnTo>
                  <a:lnTo>
                    <a:pt x="1080" y="23"/>
                  </a:lnTo>
                  <a:lnTo>
                    <a:pt x="1100" y="10"/>
                  </a:lnTo>
                  <a:lnTo>
                    <a:pt x="1121" y="4"/>
                  </a:lnTo>
                  <a:lnTo>
                    <a:pt x="1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" name="稻壳儿_刀客儿出品_21">
            <a:extLst>
              <a:ext uri="{FF2B5EF4-FFF2-40B4-BE49-F238E27FC236}">
                <a16:creationId xmlns:a16="http://schemas.microsoft.com/office/drawing/2014/main" id="{1313A676-7EDA-4E13-A07E-6E151262614B}"/>
              </a:ext>
            </a:extLst>
          </p:cNvPr>
          <p:cNvGrpSpPr/>
          <p:nvPr/>
        </p:nvGrpSpPr>
        <p:grpSpPr>
          <a:xfrm>
            <a:off x="3569357" y="537628"/>
            <a:ext cx="5053284" cy="840066"/>
            <a:chOff x="3569357" y="253492"/>
            <a:chExt cx="5053284" cy="84006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D9E2BFD-7DF2-4A97-A07A-D5D996332364}"/>
                </a:ext>
              </a:extLst>
            </p:cNvPr>
            <p:cNvSpPr txBox="1"/>
            <p:nvPr/>
          </p:nvSpPr>
          <p:spPr>
            <a:xfrm>
              <a:off x="4567376" y="253492"/>
              <a:ext cx="3057248" cy="584775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在这里添加标题</a:t>
              </a:r>
              <a:endPara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2CF0B78-3919-4AB5-828E-51FD06ED358B}"/>
                </a:ext>
              </a:extLst>
            </p:cNvPr>
            <p:cNvSpPr/>
            <p:nvPr/>
          </p:nvSpPr>
          <p:spPr>
            <a:xfrm>
              <a:off x="3569357" y="783600"/>
              <a:ext cx="5053284" cy="309958"/>
            </a:xfrm>
            <a:prstGeom prst="rect">
              <a:avLst/>
            </a:prstGeom>
          </p:spPr>
          <p:txBody>
            <a:bodyPr wrap="none" lIns="90000" tIns="46800" rIns="90000" bIns="4680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Lorem ipsum dolor sit </a:t>
              </a:r>
              <a:r>
                <a:rPr lang="en-US" sz="1400" dirty="0" err="1">
                  <a:solidFill>
                    <a:schemeClr val="bg1">
                      <a:lumMod val="50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en-US" sz="1400" dirty="0" err="1">
                  <a:solidFill>
                    <a:schemeClr val="bg1">
                      <a:lumMod val="50000"/>
                    </a:schemeClr>
                  </a:solidFill>
                </a:rPr>
                <a:t>consectetuer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bg1">
                      <a:lumMod val="50000"/>
                    </a:schemeClr>
                  </a:solidFill>
                </a:rPr>
                <a:t>adipiscing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bg1">
                      <a:lumMod val="50000"/>
                    </a:schemeClr>
                  </a:solidFill>
                </a:rPr>
                <a:t>elit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668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900" decel="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900" decel="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900" decel="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900" decel="100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900" decel="100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900" decel="100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900" decel="100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900" decel="100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900" decel="100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900" decel="100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900" decel="100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/>
      <p:bldP spid="136" grpId="0"/>
      <p:bldP spid="137" grpId="0"/>
      <p:bldP spid="138" grpId="0"/>
      <p:bldP spid="141" grpId="0"/>
      <p:bldP spid="142" grpId="0"/>
      <p:bldP spid="143" grpId="0"/>
      <p:bldP spid="144" grpId="0"/>
      <p:bldP spid="2" grpId="0" animBg="1"/>
      <p:bldP spid="39" grpId="0" animBg="1"/>
      <p:bldP spid="81" grpId="0" animBg="1"/>
      <p:bldP spid="40" grpId="0" animBg="1"/>
      <p:bldP spid="83" grpId="0" animBg="1"/>
      <p:bldP spid="42" grpId="0" animBg="1"/>
      <p:bldP spid="84" grpId="0" animBg="1"/>
      <p:bldP spid="4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稻壳儿_刀客儿出品_1"/>
          <p:cNvSpPr/>
          <p:nvPr/>
        </p:nvSpPr>
        <p:spPr>
          <a:xfrm>
            <a:off x="284067" y="3106087"/>
            <a:ext cx="3798000" cy="7539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2" name="稻壳儿_刀客儿出品_2"/>
          <p:cNvSpPr/>
          <p:nvPr/>
        </p:nvSpPr>
        <p:spPr>
          <a:xfrm>
            <a:off x="4197001" y="3106087"/>
            <a:ext cx="3798000" cy="7539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6" name="稻壳儿_刀客儿出品_3"/>
          <p:cNvSpPr/>
          <p:nvPr/>
        </p:nvSpPr>
        <p:spPr>
          <a:xfrm>
            <a:off x="8109935" y="3106087"/>
            <a:ext cx="3798000" cy="7539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7" name="稻壳儿_刀客儿出品_4">
            <a:extLst>
              <a:ext uri="{FF2B5EF4-FFF2-40B4-BE49-F238E27FC236}">
                <a16:creationId xmlns:a16="http://schemas.microsoft.com/office/drawing/2014/main" id="{05C4D505-2F64-43BA-B4F0-C1DB6B141049}"/>
              </a:ext>
            </a:extLst>
          </p:cNvPr>
          <p:cNvSpPr/>
          <p:nvPr/>
        </p:nvSpPr>
        <p:spPr>
          <a:xfrm>
            <a:off x="1186820" y="3303833"/>
            <a:ext cx="2817095" cy="294890"/>
          </a:xfrm>
          <a:prstGeom prst="rect">
            <a:avLst/>
          </a:prstGeom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120000"/>
              </a:lnSpc>
            </a:pPr>
            <a:r>
              <a:rPr lang="id-ID" sz="1200" dirty="0">
                <a:solidFill>
                  <a:schemeClr val="bg1"/>
                </a:solidFill>
                <a:cs typeface="+mn-ea"/>
                <a:sym typeface="+mn-lt"/>
              </a:rPr>
              <a:t>Lorem ipsum dolor sit amet, consec</a:t>
            </a:r>
            <a:endParaRPr 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8" name="稻壳儿_刀客儿出品_5">
            <a:extLst>
              <a:ext uri="{FF2B5EF4-FFF2-40B4-BE49-F238E27FC236}">
                <a16:creationId xmlns:a16="http://schemas.microsoft.com/office/drawing/2014/main" id="{8D3B59A5-A47C-4564-8E11-321BD54B1408}"/>
              </a:ext>
            </a:extLst>
          </p:cNvPr>
          <p:cNvGrpSpPr/>
          <p:nvPr/>
        </p:nvGrpSpPr>
        <p:grpSpPr>
          <a:xfrm>
            <a:off x="748288" y="3295597"/>
            <a:ext cx="311392" cy="311392"/>
            <a:chOff x="3498967" y="3049909"/>
            <a:chExt cx="464344" cy="464344"/>
          </a:xfrm>
          <a:solidFill>
            <a:schemeClr val="bg1"/>
          </a:solidFill>
        </p:grpSpPr>
        <p:sp>
          <p:nvSpPr>
            <p:cNvPr id="29" name="AutoShape 126">
              <a:extLst>
                <a:ext uri="{FF2B5EF4-FFF2-40B4-BE49-F238E27FC236}">
                  <a16:creationId xmlns:a16="http://schemas.microsoft.com/office/drawing/2014/main" id="{39BF508C-688A-4865-AA8B-DA38FA6FE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967" y="304990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0" name="AutoShape 127">
              <a:extLst>
                <a:ext uri="{FF2B5EF4-FFF2-40B4-BE49-F238E27FC236}">
                  <a16:creationId xmlns:a16="http://schemas.microsoft.com/office/drawing/2014/main" id="{B78D7380-09A1-4306-B080-F8FD9341FA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085" y="3122140"/>
              <a:ext cx="109538" cy="1087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</p:grpSp>
      <p:sp>
        <p:nvSpPr>
          <p:cNvPr id="31" name="稻壳儿_刀客儿出品_6">
            <a:extLst>
              <a:ext uri="{FF2B5EF4-FFF2-40B4-BE49-F238E27FC236}">
                <a16:creationId xmlns:a16="http://schemas.microsoft.com/office/drawing/2014/main" id="{36811570-32BE-4F91-9110-68DB97046836}"/>
              </a:ext>
            </a:extLst>
          </p:cNvPr>
          <p:cNvSpPr/>
          <p:nvPr/>
        </p:nvSpPr>
        <p:spPr>
          <a:xfrm>
            <a:off x="5115353" y="3303833"/>
            <a:ext cx="2817095" cy="294890"/>
          </a:xfrm>
          <a:prstGeom prst="rect">
            <a:avLst/>
          </a:prstGeom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120000"/>
              </a:lnSpc>
            </a:pPr>
            <a:r>
              <a:rPr lang="id-ID" sz="1200" dirty="0">
                <a:solidFill>
                  <a:schemeClr val="bg1"/>
                </a:solidFill>
                <a:cs typeface="+mn-ea"/>
                <a:sym typeface="+mn-lt"/>
              </a:rPr>
              <a:t>Lorem ipsum dolor sit amet, consec</a:t>
            </a:r>
            <a:endParaRPr 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2" name="稻壳儿_刀客儿出品_7">
            <a:extLst>
              <a:ext uri="{FF2B5EF4-FFF2-40B4-BE49-F238E27FC236}">
                <a16:creationId xmlns:a16="http://schemas.microsoft.com/office/drawing/2014/main" id="{662CE3E2-4F88-4D71-9D13-D36AA6BFE9CE}"/>
              </a:ext>
            </a:extLst>
          </p:cNvPr>
          <p:cNvGrpSpPr/>
          <p:nvPr/>
        </p:nvGrpSpPr>
        <p:grpSpPr>
          <a:xfrm>
            <a:off x="4676821" y="3295597"/>
            <a:ext cx="311392" cy="311392"/>
            <a:chOff x="3498967" y="3049909"/>
            <a:chExt cx="464344" cy="464344"/>
          </a:xfrm>
          <a:solidFill>
            <a:schemeClr val="bg1"/>
          </a:solidFill>
        </p:grpSpPr>
        <p:sp>
          <p:nvSpPr>
            <p:cNvPr id="33" name="AutoShape 126">
              <a:extLst>
                <a:ext uri="{FF2B5EF4-FFF2-40B4-BE49-F238E27FC236}">
                  <a16:creationId xmlns:a16="http://schemas.microsoft.com/office/drawing/2014/main" id="{F01D163A-CD02-4A8C-8D39-634476960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967" y="304990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4" name="AutoShape 127">
              <a:extLst>
                <a:ext uri="{FF2B5EF4-FFF2-40B4-BE49-F238E27FC236}">
                  <a16:creationId xmlns:a16="http://schemas.microsoft.com/office/drawing/2014/main" id="{F5D69FBB-E84F-4D82-95FB-4B4277E6A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085" y="3122140"/>
              <a:ext cx="109538" cy="1087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</p:grpSp>
      <p:sp>
        <p:nvSpPr>
          <p:cNvPr id="35" name="稻壳儿_刀客儿出品_8">
            <a:extLst>
              <a:ext uri="{FF2B5EF4-FFF2-40B4-BE49-F238E27FC236}">
                <a16:creationId xmlns:a16="http://schemas.microsoft.com/office/drawing/2014/main" id="{5E32086D-67A0-4E70-8A85-66FEEE1B7587}"/>
              </a:ext>
            </a:extLst>
          </p:cNvPr>
          <p:cNvSpPr/>
          <p:nvPr/>
        </p:nvSpPr>
        <p:spPr>
          <a:xfrm>
            <a:off x="8999986" y="3303833"/>
            <a:ext cx="2817095" cy="294890"/>
          </a:xfrm>
          <a:prstGeom prst="rect">
            <a:avLst/>
          </a:prstGeom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120000"/>
              </a:lnSpc>
            </a:pPr>
            <a:r>
              <a:rPr lang="id-ID" sz="1200" dirty="0">
                <a:solidFill>
                  <a:schemeClr val="bg1"/>
                </a:solidFill>
                <a:cs typeface="+mn-ea"/>
                <a:sym typeface="+mn-lt"/>
              </a:rPr>
              <a:t>Lorem ipsum dolor sit amet, consec</a:t>
            </a:r>
            <a:endParaRPr 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6" name="稻壳儿_刀客儿出品_9">
            <a:extLst>
              <a:ext uri="{FF2B5EF4-FFF2-40B4-BE49-F238E27FC236}">
                <a16:creationId xmlns:a16="http://schemas.microsoft.com/office/drawing/2014/main" id="{20558E7A-36FE-4145-9E03-99C1D8C54611}"/>
              </a:ext>
            </a:extLst>
          </p:cNvPr>
          <p:cNvGrpSpPr/>
          <p:nvPr/>
        </p:nvGrpSpPr>
        <p:grpSpPr>
          <a:xfrm>
            <a:off x="8561454" y="3295597"/>
            <a:ext cx="311392" cy="311392"/>
            <a:chOff x="3498967" y="3049909"/>
            <a:chExt cx="464344" cy="464344"/>
          </a:xfrm>
          <a:solidFill>
            <a:schemeClr val="bg1"/>
          </a:solidFill>
        </p:grpSpPr>
        <p:sp>
          <p:nvSpPr>
            <p:cNvPr id="37" name="AutoShape 126">
              <a:extLst>
                <a:ext uri="{FF2B5EF4-FFF2-40B4-BE49-F238E27FC236}">
                  <a16:creationId xmlns:a16="http://schemas.microsoft.com/office/drawing/2014/main" id="{C7DB2240-F8A6-4B0B-811C-2358A4C4A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967" y="304990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8" name="AutoShape 127">
              <a:extLst>
                <a:ext uri="{FF2B5EF4-FFF2-40B4-BE49-F238E27FC236}">
                  <a16:creationId xmlns:a16="http://schemas.microsoft.com/office/drawing/2014/main" id="{AAF8A1EC-09EC-44D1-8362-A6FA1A5DF8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085" y="3122140"/>
              <a:ext cx="109538" cy="1087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</p:grpSp>
      <p:sp>
        <p:nvSpPr>
          <p:cNvPr id="39" name="稻壳儿_刀客儿出品_10">
            <a:extLst>
              <a:ext uri="{FF2B5EF4-FFF2-40B4-BE49-F238E27FC236}">
                <a16:creationId xmlns:a16="http://schemas.microsoft.com/office/drawing/2014/main" id="{89AB30FB-8CC7-42A0-BF83-6686631F30E7}"/>
              </a:ext>
            </a:extLst>
          </p:cNvPr>
          <p:cNvSpPr txBox="1"/>
          <p:nvPr/>
        </p:nvSpPr>
        <p:spPr>
          <a:xfrm>
            <a:off x="1459493" y="4491904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>
                <a:latin typeface="+mj-ea"/>
                <a:ea typeface="+mj-ea"/>
                <a:cs typeface="+mn-ea"/>
                <a:sym typeface="+mn-lt"/>
              </a:rPr>
              <a:t>在这里添加标题</a:t>
            </a:r>
            <a:endParaRPr lang="en-US" sz="4000" dirty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44" name="稻壳儿_刀客儿出品_11">
            <a:extLst>
              <a:ext uri="{FF2B5EF4-FFF2-40B4-BE49-F238E27FC236}">
                <a16:creationId xmlns:a16="http://schemas.microsoft.com/office/drawing/2014/main" id="{FA2B1CDF-908A-4FD9-A2BB-93BC8574ABB7}"/>
              </a:ext>
            </a:extLst>
          </p:cNvPr>
          <p:cNvSpPr/>
          <p:nvPr/>
        </p:nvSpPr>
        <p:spPr>
          <a:xfrm>
            <a:off x="6437891" y="4747488"/>
            <a:ext cx="4780442" cy="1390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Ut wisi enim ad minim veniam</a:t>
            </a:r>
            <a:r>
              <a:rPr lang="id-ID" sz="14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, quis nostrud exerci tation ullamcorper suscipit lobortis nisl ut aliquip ex ea commodo quis nostrud exerci tation ullamcorper suscipit lobortis nisl ut aliquip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.</a:t>
            </a:r>
          </a:p>
        </p:txBody>
      </p:sp>
      <p:sp>
        <p:nvSpPr>
          <p:cNvPr id="45" name="稻壳儿_刀客儿出品_12">
            <a:extLst>
              <a:ext uri="{FF2B5EF4-FFF2-40B4-BE49-F238E27FC236}">
                <a16:creationId xmlns:a16="http://schemas.microsoft.com/office/drawing/2014/main" id="{017B1CBB-AEB7-4BBC-AAF1-31D650991EA9}"/>
              </a:ext>
            </a:extLst>
          </p:cNvPr>
          <p:cNvSpPr/>
          <p:nvPr/>
        </p:nvSpPr>
        <p:spPr>
          <a:xfrm>
            <a:off x="5825067" y="4915064"/>
            <a:ext cx="264076" cy="2640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6" name="稻壳儿_刀客儿出品_13">
            <a:extLst>
              <a:ext uri="{FF2B5EF4-FFF2-40B4-BE49-F238E27FC236}">
                <a16:creationId xmlns:a16="http://schemas.microsoft.com/office/drawing/2014/main" id="{7853C4B9-11C8-4825-8C58-7DBC3BB23345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9" r="5689"/>
          <a:stretch>
            <a:fillRect/>
          </a:stretch>
        </p:blipFill>
        <p:spPr/>
      </p:pic>
      <p:pic>
        <p:nvPicPr>
          <p:cNvPr id="8" name="稻壳儿_刀客儿出品_14">
            <a:extLst>
              <a:ext uri="{FF2B5EF4-FFF2-40B4-BE49-F238E27FC236}">
                <a16:creationId xmlns:a16="http://schemas.microsoft.com/office/drawing/2014/main" id="{0F45D2DC-B3E4-4E20-A9F0-6A70F87C3536}"/>
              </a:ext>
            </a:extLst>
          </p:cNvPr>
          <p:cNvPicPr>
            <a:picLocks noGrp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5" r="5645"/>
          <a:stretch>
            <a:fillRect/>
          </a:stretch>
        </p:blipFill>
        <p:spPr/>
      </p:pic>
      <p:pic>
        <p:nvPicPr>
          <p:cNvPr id="10" name="稻壳儿_刀客儿出品_15">
            <a:extLst>
              <a:ext uri="{FF2B5EF4-FFF2-40B4-BE49-F238E27FC236}">
                <a16:creationId xmlns:a16="http://schemas.microsoft.com/office/drawing/2014/main" id="{22659B8C-7C3F-4333-92C7-C270A771C259}"/>
              </a:ext>
            </a:extLst>
          </p:cNvPr>
          <p:cNvPicPr>
            <a:picLocks noGrp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5" r="5645"/>
          <a:stretch>
            <a:fillRect/>
          </a:stretch>
        </p:blipFill>
        <p:spPr/>
      </p:pic>
      <p:sp>
        <p:nvSpPr>
          <p:cNvPr id="24" name="稻壳儿_刀客儿出品_16">
            <a:extLst>
              <a:ext uri="{FF2B5EF4-FFF2-40B4-BE49-F238E27FC236}">
                <a16:creationId xmlns:a16="http://schemas.microsoft.com/office/drawing/2014/main" id="{0DB75EB0-EADF-4412-A4EF-A9E71C380D47}"/>
              </a:ext>
            </a:extLst>
          </p:cNvPr>
          <p:cNvSpPr/>
          <p:nvPr/>
        </p:nvSpPr>
        <p:spPr>
          <a:xfrm>
            <a:off x="1672119" y="5329310"/>
            <a:ext cx="1227983" cy="3379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添加标题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6344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  <p:bldP spid="27" grpId="0"/>
      <p:bldP spid="31" grpId="0"/>
      <p:bldP spid="35" grpId="0"/>
      <p:bldP spid="39" grpId="0"/>
      <p:bldP spid="44" grpId="0"/>
      <p:bldP spid="45" grpId="0" animBg="1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稻壳儿_刀客儿出品_1">
            <a:extLst>
              <a:ext uri="{FF2B5EF4-FFF2-40B4-BE49-F238E27FC236}">
                <a16:creationId xmlns:a16="http://schemas.microsoft.com/office/drawing/2014/main" id="{16194A0A-9A00-430D-AF64-B2A0EAF93889}"/>
              </a:ext>
            </a:extLst>
          </p:cNvPr>
          <p:cNvSpPr txBox="1"/>
          <p:nvPr/>
        </p:nvSpPr>
        <p:spPr>
          <a:xfrm>
            <a:off x="4310896" y="2831175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6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/>
              <a:t>添加标题</a:t>
            </a:r>
            <a:endParaRPr lang="en-US" dirty="0"/>
          </a:p>
        </p:txBody>
      </p:sp>
      <p:sp>
        <p:nvSpPr>
          <p:cNvPr id="3" name="稻壳儿_刀客儿出品_2">
            <a:extLst>
              <a:ext uri="{FF2B5EF4-FFF2-40B4-BE49-F238E27FC236}">
                <a16:creationId xmlns:a16="http://schemas.microsoft.com/office/drawing/2014/main" id="{934C59FB-7A34-457A-A5F4-4C5E2EF1C73C}"/>
              </a:ext>
            </a:extLst>
          </p:cNvPr>
          <p:cNvSpPr txBox="1"/>
          <p:nvPr/>
        </p:nvSpPr>
        <p:spPr>
          <a:xfrm>
            <a:off x="5042667" y="2123289"/>
            <a:ext cx="21066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zh-CN" dirty="0"/>
              <a:t>PART.04</a:t>
            </a:r>
            <a:endParaRPr lang="en-US" dirty="0"/>
          </a:p>
        </p:txBody>
      </p:sp>
      <p:sp>
        <p:nvSpPr>
          <p:cNvPr id="4" name="稻壳儿_刀客儿出品_3">
            <a:extLst>
              <a:ext uri="{FF2B5EF4-FFF2-40B4-BE49-F238E27FC236}">
                <a16:creationId xmlns:a16="http://schemas.microsoft.com/office/drawing/2014/main" id="{7E5609FC-7496-479D-B568-DB30A68DAE24}"/>
              </a:ext>
            </a:extLst>
          </p:cNvPr>
          <p:cNvSpPr txBox="1"/>
          <p:nvPr/>
        </p:nvSpPr>
        <p:spPr>
          <a:xfrm>
            <a:off x="2611231" y="3939172"/>
            <a:ext cx="6969538" cy="79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Lorem ipsum dolor sit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amet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consectetuer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adipiscing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elit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Maecenas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porttitor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congue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massa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484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稻壳儿_刀客儿出品_1"/>
          <p:cNvSpPr>
            <a:spLocks/>
          </p:cNvSpPr>
          <p:nvPr/>
        </p:nvSpPr>
        <p:spPr bwMode="auto">
          <a:xfrm>
            <a:off x="4110885" y="1911924"/>
            <a:ext cx="2386685" cy="1954809"/>
          </a:xfrm>
          <a:custGeom>
            <a:avLst/>
            <a:gdLst>
              <a:gd name="T0" fmla="*/ 27 w 182"/>
              <a:gd name="T1" fmla="*/ 150 h 150"/>
              <a:gd name="T2" fmla="*/ 41 w 182"/>
              <a:gd name="T3" fmla="*/ 150 h 150"/>
              <a:gd name="T4" fmla="*/ 37 w 182"/>
              <a:gd name="T5" fmla="*/ 139 h 150"/>
              <a:gd name="T6" fmla="*/ 57 w 182"/>
              <a:gd name="T7" fmla="*/ 119 h 150"/>
              <a:gd name="T8" fmla="*/ 77 w 182"/>
              <a:gd name="T9" fmla="*/ 139 h 150"/>
              <a:gd name="T10" fmla="*/ 73 w 182"/>
              <a:gd name="T11" fmla="*/ 150 h 150"/>
              <a:gd name="T12" fmla="*/ 87 w 182"/>
              <a:gd name="T13" fmla="*/ 150 h 150"/>
              <a:gd name="T14" fmla="*/ 151 w 182"/>
              <a:gd name="T15" fmla="*/ 87 h 150"/>
              <a:gd name="T16" fmla="*/ 151 w 182"/>
              <a:gd name="T17" fmla="*/ 68 h 150"/>
              <a:gd name="T18" fmla="*/ 152 w 182"/>
              <a:gd name="T19" fmla="*/ 70 h 150"/>
              <a:gd name="T20" fmla="*/ 164 w 182"/>
              <a:gd name="T21" fmla="*/ 74 h 150"/>
              <a:gd name="T22" fmla="*/ 182 w 182"/>
              <a:gd name="T23" fmla="*/ 56 h 150"/>
              <a:gd name="T24" fmla="*/ 164 w 182"/>
              <a:gd name="T25" fmla="*/ 38 h 150"/>
              <a:gd name="T26" fmla="*/ 152 w 182"/>
              <a:gd name="T27" fmla="*/ 43 h 150"/>
              <a:gd name="T28" fmla="*/ 151 w 182"/>
              <a:gd name="T29" fmla="*/ 44 h 150"/>
              <a:gd name="T30" fmla="*/ 151 w 182"/>
              <a:gd name="T31" fmla="*/ 26 h 150"/>
              <a:gd name="T32" fmla="*/ 138 w 182"/>
              <a:gd name="T33" fmla="*/ 26 h 150"/>
              <a:gd name="T34" fmla="*/ 123 w 182"/>
              <a:gd name="T35" fmla="*/ 0 h 150"/>
              <a:gd name="T36" fmla="*/ 101 w 182"/>
              <a:gd name="T37" fmla="*/ 5 h 150"/>
              <a:gd name="T38" fmla="*/ 101 w 182"/>
              <a:gd name="T39" fmla="*/ 36 h 150"/>
              <a:gd name="T40" fmla="*/ 77 w 182"/>
              <a:gd name="T41" fmla="*/ 50 h 150"/>
              <a:gd name="T42" fmla="*/ 51 w 182"/>
              <a:gd name="T43" fmla="*/ 34 h 150"/>
              <a:gd name="T44" fmla="*/ 35 w 182"/>
              <a:gd name="T45" fmla="*/ 51 h 150"/>
              <a:gd name="T46" fmla="*/ 50 w 182"/>
              <a:gd name="T47" fmla="*/ 77 h 150"/>
              <a:gd name="T48" fmla="*/ 37 w 182"/>
              <a:gd name="T49" fmla="*/ 100 h 150"/>
              <a:gd name="T50" fmla="*/ 6 w 182"/>
              <a:gd name="T51" fmla="*/ 100 h 150"/>
              <a:gd name="T52" fmla="*/ 0 w 182"/>
              <a:gd name="T53" fmla="*/ 122 h 150"/>
              <a:gd name="T54" fmla="*/ 27 w 182"/>
              <a:gd name="T55" fmla="*/ 138 h 150"/>
              <a:gd name="T56" fmla="*/ 27 w 182"/>
              <a:gd name="T57" fmla="*/ 15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82" h="150">
                <a:moveTo>
                  <a:pt x="27" y="150"/>
                </a:moveTo>
                <a:cubicBezTo>
                  <a:pt x="41" y="150"/>
                  <a:pt x="41" y="150"/>
                  <a:pt x="41" y="150"/>
                </a:cubicBezTo>
                <a:cubicBezTo>
                  <a:pt x="38" y="147"/>
                  <a:pt x="37" y="143"/>
                  <a:pt x="37" y="139"/>
                </a:cubicBezTo>
                <a:cubicBezTo>
                  <a:pt x="37" y="128"/>
                  <a:pt x="46" y="119"/>
                  <a:pt x="57" y="119"/>
                </a:cubicBezTo>
                <a:cubicBezTo>
                  <a:pt x="68" y="119"/>
                  <a:pt x="77" y="128"/>
                  <a:pt x="77" y="139"/>
                </a:cubicBezTo>
                <a:cubicBezTo>
                  <a:pt x="77" y="143"/>
                  <a:pt x="75" y="147"/>
                  <a:pt x="73" y="150"/>
                </a:cubicBezTo>
                <a:cubicBezTo>
                  <a:pt x="87" y="150"/>
                  <a:pt x="87" y="150"/>
                  <a:pt x="87" y="150"/>
                </a:cubicBezTo>
                <a:cubicBezTo>
                  <a:pt x="87" y="115"/>
                  <a:pt x="116" y="87"/>
                  <a:pt x="151" y="87"/>
                </a:cubicBezTo>
                <a:cubicBezTo>
                  <a:pt x="151" y="68"/>
                  <a:pt x="151" y="68"/>
                  <a:pt x="151" y="68"/>
                </a:cubicBezTo>
                <a:cubicBezTo>
                  <a:pt x="152" y="70"/>
                  <a:pt x="152" y="70"/>
                  <a:pt x="152" y="70"/>
                </a:cubicBezTo>
                <a:cubicBezTo>
                  <a:pt x="156" y="73"/>
                  <a:pt x="160" y="74"/>
                  <a:pt x="164" y="74"/>
                </a:cubicBezTo>
                <a:cubicBezTo>
                  <a:pt x="174" y="74"/>
                  <a:pt x="182" y="66"/>
                  <a:pt x="182" y="56"/>
                </a:cubicBezTo>
                <a:cubicBezTo>
                  <a:pt x="182" y="46"/>
                  <a:pt x="174" y="38"/>
                  <a:pt x="164" y="38"/>
                </a:cubicBezTo>
                <a:cubicBezTo>
                  <a:pt x="160" y="38"/>
                  <a:pt x="156" y="40"/>
                  <a:pt x="152" y="43"/>
                </a:cubicBezTo>
                <a:cubicBezTo>
                  <a:pt x="151" y="44"/>
                  <a:pt x="151" y="44"/>
                  <a:pt x="151" y="44"/>
                </a:cubicBezTo>
                <a:cubicBezTo>
                  <a:pt x="151" y="26"/>
                  <a:pt x="151" y="26"/>
                  <a:pt x="151" y="26"/>
                </a:cubicBezTo>
                <a:cubicBezTo>
                  <a:pt x="138" y="26"/>
                  <a:pt x="138" y="26"/>
                  <a:pt x="138" y="26"/>
                </a:cubicBezTo>
                <a:cubicBezTo>
                  <a:pt x="123" y="0"/>
                  <a:pt x="123" y="0"/>
                  <a:pt x="123" y="0"/>
                </a:cubicBezTo>
                <a:cubicBezTo>
                  <a:pt x="115" y="1"/>
                  <a:pt x="108" y="3"/>
                  <a:pt x="101" y="5"/>
                </a:cubicBezTo>
                <a:cubicBezTo>
                  <a:pt x="101" y="36"/>
                  <a:pt x="101" y="36"/>
                  <a:pt x="101" y="36"/>
                </a:cubicBezTo>
                <a:cubicBezTo>
                  <a:pt x="77" y="50"/>
                  <a:pt x="77" y="50"/>
                  <a:pt x="77" y="50"/>
                </a:cubicBezTo>
                <a:cubicBezTo>
                  <a:pt x="51" y="34"/>
                  <a:pt x="51" y="34"/>
                  <a:pt x="51" y="34"/>
                </a:cubicBezTo>
                <a:cubicBezTo>
                  <a:pt x="45" y="39"/>
                  <a:pt x="40" y="45"/>
                  <a:pt x="35" y="51"/>
                </a:cubicBezTo>
                <a:cubicBezTo>
                  <a:pt x="50" y="77"/>
                  <a:pt x="50" y="77"/>
                  <a:pt x="50" y="77"/>
                </a:cubicBezTo>
                <a:cubicBezTo>
                  <a:pt x="37" y="100"/>
                  <a:pt x="37" y="100"/>
                  <a:pt x="37" y="100"/>
                </a:cubicBezTo>
                <a:cubicBezTo>
                  <a:pt x="6" y="100"/>
                  <a:pt x="6" y="100"/>
                  <a:pt x="6" y="100"/>
                </a:cubicBezTo>
                <a:cubicBezTo>
                  <a:pt x="3" y="107"/>
                  <a:pt x="1" y="115"/>
                  <a:pt x="0" y="122"/>
                </a:cubicBezTo>
                <a:cubicBezTo>
                  <a:pt x="27" y="138"/>
                  <a:pt x="27" y="138"/>
                  <a:pt x="27" y="138"/>
                </a:cubicBezTo>
                <a:lnTo>
                  <a:pt x="27" y="150"/>
                </a:lnTo>
                <a:close/>
              </a:path>
            </a:pathLst>
          </a:custGeom>
          <a:solidFill>
            <a:schemeClr val="accent1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稻壳儿_刀客儿出品_2"/>
          <p:cNvSpPr>
            <a:spLocks/>
          </p:cNvSpPr>
          <p:nvPr/>
        </p:nvSpPr>
        <p:spPr bwMode="auto">
          <a:xfrm>
            <a:off x="6118730" y="1911924"/>
            <a:ext cx="1962386" cy="2379108"/>
          </a:xfrm>
          <a:custGeom>
            <a:avLst/>
            <a:gdLst>
              <a:gd name="T0" fmla="*/ 0 w 150"/>
              <a:gd name="T1" fmla="*/ 40 h 182"/>
              <a:gd name="T2" fmla="*/ 11 w 150"/>
              <a:gd name="T3" fmla="*/ 36 h 182"/>
              <a:gd name="T4" fmla="*/ 31 w 150"/>
              <a:gd name="T5" fmla="*/ 56 h 182"/>
              <a:gd name="T6" fmla="*/ 11 w 150"/>
              <a:gd name="T7" fmla="*/ 76 h 182"/>
              <a:gd name="T8" fmla="*/ 0 w 150"/>
              <a:gd name="T9" fmla="*/ 73 h 182"/>
              <a:gd name="T10" fmla="*/ 0 w 150"/>
              <a:gd name="T11" fmla="*/ 87 h 182"/>
              <a:gd name="T12" fmla="*/ 63 w 150"/>
              <a:gd name="T13" fmla="*/ 150 h 182"/>
              <a:gd name="T14" fmla="*/ 81 w 150"/>
              <a:gd name="T15" fmla="*/ 150 h 182"/>
              <a:gd name="T16" fmla="*/ 80 w 150"/>
              <a:gd name="T17" fmla="*/ 152 h 182"/>
              <a:gd name="T18" fmla="*/ 75 w 150"/>
              <a:gd name="T19" fmla="*/ 164 h 182"/>
              <a:gd name="T20" fmla="*/ 93 w 150"/>
              <a:gd name="T21" fmla="*/ 182 h 182"/>
              <a:gd name="T22" fmla="*/ 111 w 150"/>
              <a:gd name="T23" fmla="*/ 164 h 182"/>
              <a:gd name="T24" fmla="*/ 107 w 150"/>
              <a:gd name="T25" fmla="*/ 152 h 182"/>
              <a:gd name="T26" fmla="*/ 105 w 150"/>
              <a:gd name="T27" fmla="*/ 150 h 182"/>
              <a:gd name="T28" fmla="*/ 123 w 150"/>
              <a:gd name="T29" fmla="*/ 150 h 182"/>
              <a:gd name="T30" fmla="*/ 123 w 150"/>
              <a:gd name="T31" fmla="*/ 138 h 182"/>
              <a:gd name="T32" fmla="*/ 150 w 150"/>
              <a:gd name="T33" fmla="*/ 122 h 182"/>
              <a:gd name="T34" fmla="*/ 144 w 150"/>
              <a:gd name="T35" fmla="*/ 100 h 182"/>
              <a:gd name="T36" fmla="*/ 113 w 150"/>
              <a:gd name="T37" fmla="*/ 100 h 182"/>
              <a:gd name="T38" fmla="*/ 100 w 150"/>
              <a:gd name="T39" fmla="*/ 77 h 182"/>
              <a:gd name="T40" fmla="*/ 116 w 150"/>
              <a:gd name="T41" fmla="*/ 51 h 182"/>
              <a:gd name="T42" fmla="*/ 99 w 150"/>
              <a:gd name="T43" fmla="*/ 34 h 182"/>
              <a:gd name="T44" fmla="*/ 73 w 150"/>
              <a:gd name="T45" fmla="*/ 50 h 182"/>
              <a:gd name="T46" fmla="*/ 49 w 150"/>
              <a:gd name="T47" fmla="*/ 36 h 182"/>
              <a:gd name="T48" fmla="*/ 50 w 150"/>
              <a:gd name="T49" fmla="*/ 5 h 182"/>
              <a:gd name="T50" fmla="*/ 27 w 150"/>
              <a:gd name="T51" fmla="*/ 0 h 182"/>
              <a:gd name="T52" fmla="*/ 12 w 150"/>
              <a:gd name="T53" fmla="*/ 26 h 182"/>
              <a:gd name="T54" fmla="*/ 0 w 150"/>
              <a:gd name="T55" fmla="*/ 26 h 182"/>
              <a:gd name="T56" fmla="*/ 0 w 150"/>
              <a:gd name="T57" fmla="*/ 4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50" h="182">
                <a:moveTo>
                  <a:pt x="0" y="40"/>
                </a:moveTo>
                <a:cubicBezTo>
                  <a:pt x="3" y="38"/>
                  <a:pt x="7" y="36"/>
                  <a:pt x="11" y="36"/>
                </a:cubicBezTo>
                <a:cubicBezTo>
                  <a:pt x="22" y="36"/>
                  <a:pt x="31" y="45"/>
                  <a:pt x="31" y="56"/>
                </a:cubicBezTo>
                <a:cubicBezTo>
                  <a:pt x="31" y="67"/>
                  <a:pt x="22" y="76"/>
                  <a:pt x="11" y="76"/>
                </a:cubicBezTo>
                <a:cubicBezTo>
                  <a:pt x="7" y="76"/>
                  <a:pt x="3" y="75"/>
                  <a:pt x="0" y="73"/>
                </a:cubicBezTo>
                <a:cubicBezTo>
                  <a:pt x="0" y="87"/>
                  <a:pt x="0" y="87"/>
                  <a:pt x="0" y="87"/>
                </a:cubicBezTo>
                <a:cubicBezTo>
                  <a:pt x="34" y="87"/>
                  <a:pt x="63" y="115"/>
                  <a:pt x="63" y="150"/>
                </a:cubicBezTo>
                <a:cubicBezTo>
                  <a:pt x="81" y="150"/>
                  <a:pt x="81" y="150"/>
                  <a:pt x="81" y="150"/>
                </a:cubicBezTo>
                <a:cubicBezTo>
                  <a:pt x="80" y="152"/>
                  <a:pt x="80" y="152"/>
                  <a:pt x="80" y="152"/>
                </a:cubicBezTo>
                <a:cubicBezTo>
                  <a:pt x="77" y="155"/>
                  <a:pt x="75" y="159"/>
                  <a:pt x="75" y="164"/>
                </a:cubicBezTo>
                <a:cubicBezTo>
                  <a:pt x="75" y="174"/>
                  <a:pt x="83" y="182"/>
                  <a:pt x="93" y="182"/>
                </a:cubicBezTo>
                <a:cubicBezTo>
                  <a:pt x="103" y="182"/>
                  <a:pt x="111" y="174"/>
                  <a:pt x="111" y="164"/>
                </a:cubicBezTo>
                <a:cubicBezTo>
                  <a:pt x="111" y="159"/>
                  <a:pt x="110" y="155"/>
                  <a:pt x="107" y="152"/>
                </a:cubicBezTo>
                <a:cubicBezTo>
                  <a:pt x="105" y="150"/>
                  <a:pt x="105" y="150"/>
                  <a:pt x="105" y="150"/>
                </a:cubicBezTo>
                <a:cubicBezTo>
                  <a:pt x="123" y="150"/>
                  <a:pt x="123" y="150"/>
                  <a:pt x="123" y="150"/>
                </a:cubicBezTo>
                <a:cubicBezTo>
                  <a:pt x="123" y="138"/>
                  <a:pt x="123" y="138"/>
                  <a:pt x="123" y="138"/>
                </a:cubicBezTo>
                <a:cubicBezTo>
                  <a:pt x="150" y="122"/>
                  <a:pt x="150" y="122"/>
                  <a:pt x="150" y="122"/>
                </a:cubicBezTo>
                <a:cubicBezTo>
                  <a:pt x="149" y="115"/>
                  <a:pt x="147" y="107"/>
                  <a:pt x="144" y="100"/>
                </a:cubicBezTo>
                <a:cubicBezTo>
                  <a:pt x="113" y="100"/>
                  <a:pt x="113" y="100"/>
                  <a:pt x="113" y="100"/>
                </a:cubicBezTo>
                <a:cubicBezTo>
                  <a:pt x="100" y="77"/>
                  <a:pt x="100" y="77"/>
                  <a:pt x="100" y="77"/>
                </a:cubicBezTo>
                <a:cubicBezTo>
                  <a:pt x="116" y="51"/>
                  <a:pt x="116" y="51"/>
                  <a:pt x="116" y="51"/>
                </a:cubicBezTo>
                <a:cubicBezTo>
                  <a:pt x="110" y="45"/>
                  <a:pt x="105" y="39"/>
                  <a:pt x="99" y="34"/>
                </a:cubicBezTo>
                <a:cubicBezTo>
                  <a:pt x="73" y="50"/>
                  <a:pt x="73" y="50"/>
                  <a:pt x="73" y="50"/>
                </a:cubicBezTo>
                <a:cubicBezTo>
                  <a:pt x="49" y="36"/>
                  <a:pt x="49" y="36"/>
                  <a:pt x="49" y="36"/>
                </a:cubicBezTo>
                <a:cubicBezTo>
                  <a:pt x="50" y="5"/>
                  <a:pt x="50" y="5"/>
                  <a:pt x="50" y="5"/>
                </a:cubicBezTo>
                <a:cubicBezTo>
                  <a:pt x="42" y="3"/>
                  <a:pt x="35" y="1"/>
                  <a:pt x="27" y="0"/>
                </a:cubicBezTo>
                <a:cubicBezTo>
                  <a:pt x="12" y="26"/>
                  <a:pt x="12" y="26"/>
                  <a:pt x="12" y="26"/>
                </a:cubicBezTo>
                <a:cubicBezTo>
                  <a:pt x="0" y="26"/>
                  <a:pt x="0" y="26"/>
                  <a:pt x="0" y="26"/>
                </a:cubicBezTo>
                <a:lnTo>
                  <a:pt x="0" y="40"/>
                </a:lnTo>
                <a:close/>
              </a:path>
            </a:pathLst>
          </a:custGeom>
          <a:solidFill>
            <a:schemeClr val="accent4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稻壳儿_刀客儿出品_3"/>
          <p:cNvSpPr>
            <a:spLocks/>
          </p:cNvSpPr>
          <p:nvPr/>
        </p:nvSpPr>
        <p:spPr bwMode="auto">
          <a:xfrm>
            <a:off x="5694431" y="3897039"/>
            <a:ext cx="2386685" cy="1969963"/>
          </a:xfrm>
          <a:custGeom>
            <a:avLst/>
            <a:gdLst>
              <a:gd name="T0" fmla="*/ 155 w 182"/>
              <a:gd name="T1" fmla="*/ 0 h 151"/>
              <a:gd name="T2" fmla="*/ 142 w 182"/>
              <a:gd name="T3" fmla="*/ 0 h 151"/>
              <a:gd name="T4" fmla="*/ 145 w 182"/>
              <a:gd name="T5" fmla="*/ 12 h 151"/>
              <a:gd name="T6" fmla="*/ 125 w 182"/>
              <a:gd name="T7" fmla="*/ 32 h 151"/>
              <a:gd name="T8" fmla="*/ 105 w 182"/>
              <a:gd name="T9" fmla="*/ 12 h 151"/>
              <a:gd name="T10" fmla="*/ 109 w 182"/>
              <a:gd name="T11" fmla="*/ 0 h 151"/>
              <a:gd name="T12" fmla="*/ 95 w 182"/>
              <a:gd name="T13" fmla="*/ 0 h 151"/>
              <a:gd name="T14" fmla="*/ 32 w 182"/>
              <a:gd name="T15" fmla="*/ 64 h 151"/>
              <a:gd name="T16" fmla="*/ 32 w 182"/>
              <a:gd name="T17" fmla="*/ 82 h 151"/>
              <a:gd name="T18" fmla="*/ 30 w 182"/>
              <a:gd name="T19" fmla="*/ 80 h 151"/>
              <a:gd name="T20" fmla="*/ 18 w 182"/>
              <a:gd name="T21" fmla="*/ 76 h 151"/>
              <a:gd name="T22" fmla="*/ 0 w 182"/>
              <a:gd name="T23" fmla="*/ 94 h 151"/>
              <a:gd name="T24" fmla="*/ 18 w 182"/>
              <a:gd name="T25" fmla="*/ 112 h 151"/>
              <a:gd name="T26" fmla="*/ 30 w 182"/>
              <a:gd name="T27" fmla="*/ 107 h 151"/>
              <a:gd name="T28" fmla="*/ 32 w 182"/>
              <a:gd name="T29" fmla="*/ 106 h 151"/>
              <a:gd name="T30" fmla="*/ 32 w 182"/>
              <a:gd name="T31" fmla="*/ 124 h 151"/>
              <a:gd name="T32" fmla="*/ 44 w 182"/>
              <a:gd name="T33" fmla="*/ 124 h 151"/>
              <a:gd name="T34" fmla="*/ 59 w 182"/>
              <a:gd name="T35" fmla="*/ 151 h 151"/>
              <a:gd name="T36" fmla="*/ 82 w 182"/>
              <a:gd name="T37" fmla="*/ 145 h 151"/>
              <a:gd name="T38" fmla="*/ 81 w 182"/>
              <a:gd name="T39" fmla="*/ 114 h 151"/>
              <a:gd name="T40" fmla="*/ 105 w 182"/>
              <a:gd name="T41" fmla="*/ 100 h 151"/>
              <a:gd name="T42" fmla="*/ 131 w 182"/>
              <a:gd name="T43" fmla="*/ 116 h 151"/>
              <a:gd name="T44" fmla="*/ 148 w 182"/>
              <a:gd name="T45" fmla="*/ 100 h 151"/>
              <a:gd name="T46" fmla="*/ 132 w 182"/>
              <a:gd name="T47" fmla="*/ 73 h 151"/>
              <a:gd name="T48" fmla="*/ 145 w 182"/>
              <a:gd name="T49" fmla="*/ 50 h 151"/>
              <a:gd name="T50" fmla="*/ 176 w 182"/>
              <a:gd name="T51" fmla="*/ 50 h 151"/>
              <a:gd name="T52" fmla="*/ 182 w 182"/>
              <a:gd name="T53" fmla="*/ 28 h 151"/>
              <a:gd name="T54" fmla="*/ 155 w 182"/>
              <a:gd name="T55" fmla="*/ 13 h 151"/>
              <a:gd name="T56" fmla="*/ 155 w 182"/>
              <a:gd name="T57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82" h="151">
                <a:moveTo>
                  <a:pt x="155" y="0"/>
                </a:moveTo>
                <a:cubicBezTo>
                  <a:pt x="142" y="0"/>
                  <a:pt x="142" y="0"/>
                  <a:pt x="142" y="0"/>
                </a:cubicBezTo>
                <a:cubicBezTo>
                  <a:pt x="144" y="4"/>
                  <a:pt x="145" y="8"/>
                  <a:pt x="145" y="12"/>
                </a:cubicBezTo>
                <a:cubicBezTo>
                  <a:pt x="145" y="23"/>
                  <a:pt x="136" y="32"/>
                  <a:pt x="125" y="32"/>
                </a:cubicBezTo>
                <a:cubicBezTo>
                  <a:pt x="114" y="32"/>
                  <a:pt x="105" y="23"/>
                  <a:pt x="105" y="12"/>
                </a:cubicBezTo>
                <a:cubicBezTo>
                  <a:pt x="105" y="8"/>
                  <a:pt x="107" y="4"/>
                  <a:pt x="109" y="0"/>
                </a:cubicBezTo>
                <a:cubicBezTo>
                  <a:pt x="95" y="0"/>
                  <a:pt x="95" y="0"/>
                  <a:pt x="95" y="0"/>
                </a:cubicBezTo>
                <a:cubicBezTo>
                  <a:pt x="95" y="35"/>
                  <a:pt x="66" y="63"/>
                  <a:pt x="32" y="64"/>
                </a:cubicBezTo>
                <a:cubicBezTo>
                  <a:pt x="32" y="82"/>
                  <a:pt x="32" y="82"/>
                  <a:pt x="32" y="82"/>
                </a:cubicBezTo>
                <a:cubicBezTo>
                  <a:pt x="30" y="80"/>
                  <a:pt x="30" y="80"/>
                  <a:pt x="30" y="80"/>
                </a:cubicBezTo>
                <a:cubicBezTo>
                  <a:pt x="27" y="78"/>
                  <a:pt x="22" y="76"/>
                  <a:pt x="18" y="76"/>
                </a:cubicBezTo>
                <a:cubicBezTo>
                  <a:pt x="8" y="76"/>
                  <a:pt x="0" y="84"/>
                  <a:pt x="0" y="94"/>
                </a:cubicBezTo>
                <a:cubicBezTo>
                  <a:pt x="0" y="104"/>
                  <a:pt x="8" y="112"/>
                  <a:pt x="18" y="112"/>
                </a:cubicBezTo>
                <a:cubicBezTo>
                  <a:pt x="22" y="112"/>
                  <a:pt x="27" y="110"/>
                  <a:pt x="30" y="107"/>
                </a:cubicBezTo>
                <a:cubicBezTo>
                  <a:pt x="32" y="106"/>
                  <a:pt x="32" y="106"/>
                  <a:pt x="32" y="106"/>
                </a:cubicBezTo>
                <a:cubicBezTo>
                  <a:pt x="32" y="124"/>
                  <a:pt x="32" y="124"/>
                  <a:pt x="32" y="124"/>
                </a:cubicBezTo>
                <a:cubicBezTo>
                  <a:pt x="44" y="124"/>
                  <a:pt x="44" y="124"/>
                  <a:pt x="44" y="124"/>
                </a:cubicBezTo>
                <a:cubicBezTo>
                  <a:pt x="59" y="151"/>
                  <a:pt x="59" y="151"/>
                  <a:pt x="59" y="151"/>
                </a:cubicBezTo>
                <a:cubicBezTo>
                  <a:pt x="67" y="149"/>
                  <a:pt x="74" y="147"/>
                  <a:pt x="82" y="145"/>
                </a:cubicBezTo>
                <a:cubicBezTo>
                  <a:pt x="81" y="114"/>
                  <a:pt x="81" y="114"/>
                  <a:pt x="81" y="114"/>
                </a:cubicBezTo>
                <a:cubicBezTo>
                  <a:pt x="105" y="100"/>
                  <a:pt x="105" y="100"/>
                  <a:pt x="105" y="100"/>
                </a:cubicBezTo>
                <a:cubicBezTo>
                  <a:pt x="131" y="116"/>
                  <a:pt x="131" y="116"/>
                  <a:pt x="131" y="116"/>
                </a:cubicBezTo>
                <a:cubicBezTo>
                  <a:pt x="137" y="111"/>
                  <a:pt x="142" y="106"/>
                  <a:pt x="148" y="100"/>
                </a:cubicBezTo>
                <a:cubicBezTo>
                  <a:pt x="132" y="73"/>
                  <a:pt x="132" y="73"/>
                  <a:pt x="132" y="73"/>
                </a:cubicBezTo>
                <a:cubicBezTo>
                  <a:pt x="145" y="50"/>
                  <a:pt x="145" y="50"/>
                  <a:pt x="145" y="50"/>
                </a:cubicBezTo>
                <a:cubicBezTo>
                  <a:pt x="176" y="50"/>
                  <a:pt x="176" y="50"/>
                  <a:pt x="176" y="50"/>
                </a:cubicBezTo>
                <a:cubicBezTo>
                  <a:pt x="179" y="43"/>
                  <a:pt x="181" y="35"/>
                  <a:pt x="182" y="28"/>
                </a:cubicBezTo>
                <a:cubicBezTo>
                  <a:pt x="155" y="13"/>
                  <a:pt x="155" y="13"/>
                  <a:pt x="155" y="13"/>
                </a:cubicBezTo>
                <a:lnTo>
                  <a:pt x="155" y="0"/>
                </a:lnTo>
                <a:close/>
              </a:path>
            </a:pathLst>
          </a:custGeom>
          <a:solidFill>
            <a:schemeClr val="accent3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稻壳儿_刀客儿出品_4"/>
          <p:cNvSpPr>
            <a:spLocks/>
          </p:cNvSpPr>
          <p:nvPr/>
        </p:nvSpPr>
        <p:spPr bwMode="auto">
          <a:xfrm>
            <a:off x="4110885" y="3487894"/>
            <a:ext cx="1977539" cy="2379108"/>
          </a:xfrm>
          <a:custGeom>
            <a:avLst/>
            <a:gdLst>
              <a:gd name="T0" fmla="*/ 151 w 151"/>
              <a:gd name="T1" fmla="*/ 141 h 182"/>
              <a:gd name="T2" fmla="*/ 139 w 151"/>
              <a:gd name="T3" fmla="*/ 145 h 182"/>
              <a:gd name="T4" fmla="*/ 119 w 151"/>
              <a:gd name="T5" fmla="*/ 125 h 182"/>
              <a:gd name="T6" fmla="*/ 139 w 151"/>
              <a:gd name="T7" fmla="*/ 105 h 182"/>
              <a:gd name="T8" fmla="*/ 151 w 151"/>
              <a:gd name="T9" fmla="*/ 109 h 182"/>
              <a:gd name="T10" fmla="*/ 151 w 151"/>
              <a:gd name="T11" fmla="*/ 95 h 182"/>
              <a:gd name="T12" fmla="*/ 87 w 151"/>
              <a:gd name="T13" fmla="*/ 31 h 182"/>
              <a:gd name="T14" fmla="*/ 69 w 151"/>
              <a:gd name="T15" fmla="*/ 31 h 182"/>
              <a:gd name="T16" fmla="*/ 70 w 151"/>
              <a:gd name="T17" fmla="*/ 29 h 182"/>
              <a:gd name="T18" fmla="*/ 75 w 151"/>
              <a:gd name="T19" fmla="*/ 18 h 182"/>
              <a:gd name="T20" fmla="*/ 57 w 151"/>
              <a:gd name="T21" fmla="*/ 0 h 182"/>
              <a:gd name="T22" fmla="*/ 39 w 151"/>
              <a:gd name="T23" fmla="*/ 18 h 182"/>
              <a:gd name="T24" fmla="*/ 43 w 151"/>
              <a:gd name="T25" fmla="*/ 29 h 182"/>
              <a:gd name="T26" fmla="*/ 45 w 151"/>
              <a:gd name="T27" fmla="*/ 31 h 182"/>
              <a:gd name="T28" fmla="*/ 27 w 151"/>
              <a:gd name="T29" fmla="*/ 31 h 182"/>
              <a:gd name="T30" fmla="*/ 27 w 151"/>
              <a:gd name="T31" fmla="*/ 44 h 182"/>
              <a:gd name="T32" fmla="*/ 0 w 151"/>
              <a:gd name="T33" fmla="*/ 59 h 182"/>
              <a:gd name="T34" fmla="*/ 6 w 151"/>
              <a:gd name="T35" fmla="*/ 81 h 182"/>
              <a:gd name="T36" fmla="*/ 37 w 151"/>
              <a:gd name="T37" fmla="*/ 81 h 182"/>
              <a:gd name="T38" fmla="*/ 50 w 151"/>
              <a:gd name="T39" fmla="*/ 104 h 182"/>
              <a:gd name="T40" fmla="*/ 35 w 151"/>
              <a:gd name="T41" fmla="*/ 131 h 182"/>
              <a:gd name="T42" fmla="*/ 51 w 151"/>
              <a:gd name="T43" fmla="*/ 147 h 182"/>
              <a:gd name="T44" fmla="*/ 77 w 151"/>
              <a:gd name="T45" fmla="*/ 131 h 182"/>
              <a:gd name="T46" fmla="*/ 101 w 151"/>
              <a:gd name="T47" fmla="*/ 145 h 182"/>
              <a:gd name="T48" fmla="*/ 101 w 151"/>
              <a:gd name="T49" fmla="*/ 176 h 182"/>
              <a:gd name="T50" fmla="*/ 123 w 151"/>
              <a:gd name="T51" fmla="*/ 182 h 182"/>
              <a:gd name="T52" fmla="*/ 138 w 151"/>
              <a:gd name="T53" fmla="*/ 155 h 182"/>
              <a:gd name="T54" fmla="*/ 151 w 151"/>
              <a:gd name="T55" fmla="*/ 155 h 182"/>
              <a:gd name="T56" fmla="*/ 151 w 151"/>
              <a:gd name="T57" fmla="*/ 141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51" h="182">
                <a:moveTo>
                  <a:pt x="151" y="141"/>
                </a:moveTo>
                <a:cubicBezTo>
                  <a:pt x="147" y="144"/>
                  <a:pt x="143" y="145"/>
                  <a:pt x="139" y="145"/>
                </a:cubicBezTo>
                <a:cubicBezTo>
                  <a:pt x="128" y="145"/>
                  <a:pt x="119" y="136"/>
                  <a:pt x="119" y="125"/>
                </a:cubicBezTo>
                <a:cubicBezTo>
                  <a:pt x="119" y="114"/>
                  <a:pt x="128" y="105"/>
                  <a:pt x="139" y="105"/>
                </a:cubicBezTo>
                <a:cubicBezTo>
                  <a:pt x="143" y="105"/>
                  <a:pt x="147" y="106"/>
                  <a:pt x="151" y="109"/>
                </a:cubicBezTo>
                <a:cubicBezTo>
                  <a:pt x="151" y="95"/>
                  <a:pt x="151" y="95"/>
                  <a:pt x="151" y="95"/>
                </a:cubicBezTo>
                <a:cubicBezTo>
                  <a:pt x="116" y="94"/>
                  <a:pt x="87" y="66"/>
                  <a:pt x="87" y="31"/>
                </a:cubicBezTo>
                <a:cubicBezTo>
                  <a:pt x="69" y="31"/>
                  <a:pt x="69" y="31"/>
                  <a:pt x="69" y="31"/>
                </a:cubicBezTo>
                <a:cubicBezTo>
                  <a:pt x="70" y="29"/>
                  <a:pt x="70" y="29"/>
                  <a:pt x="70" y="29"/>
                </a:cubicBezTo>
                <a:cubicBezTo>
                  <a:pt x="73" y="26"/>
                  <a:pt x="75" y="22"/>
                  <a:pt x="75" y="18"/>
                </a:cubicBezTo>
                <a:cubicBezTo>
                  <a:pt x="75" y="8"/>
                  <a:pt x="67" y="0"/>
                  <a:pt x="57" y="0"/>
                </a:cubicBezTo>
                <a:cubicBezTo>
                  <a:pt x="47" y="0"/>
                  <a:pt x="39" y="8"/>
                  <a:pt x="39" y="18"/>
                </a:cubicBezTo>
                <a:cubicBezTo>
                  <a:pt x="39" y="22"/>
                  <a:pt x="40" y="26"/>
                  <a:pt x="43" y="29"/>
                </a:cubicBezTo>
                <a:cubicBezTo>
                  <a:pt x="45" y="31"/>
                  <a:pt x="45" y="31"/>
                  <a:pt x="45" y="31"/>
                </a:cubicBezTo>
                <a:cubicBezTo>
                  <a:pt x="27" y="31"/>
                  <a:pt x="27" y="31"/>
                  <a:pt x="27" y="31"/>
                </a:cubicBezTo>
                <a:cubicBezTo>
                  <a:pt x="27" y="44"/>
                  <a:pt x="27" y="44"/>
                  <a:pt x="27" y="44"/>
                </a:cubicBezTo>
                <a:cubicBezTo>
                  <a:pt x="0" y="59"/>
                  <a:pt x="0" y="59"/>
                  <a:pt x="0" y="59"/>
                </a:cubicBezTo>
                <a:cubicBezTo>
                  <a:pt x="1" y="66"/>
                  <a:pt x="3" y="74"/>
                  <a:pt x="6" y="81"/>
                </a:cubicBezTo>
                <a:cubicBezTo>
                  <a:pt x="37" y="81"/>
                  <a:pt x="37" y="81"/>
                  <a:pt x="37" y="81"/>
                </a:cubicBezTo>
                <a:cubicBezTo>
                  <a:pt x="50" y="104"/>
                  <a:pt x="50" y="104"/>
                  <a:pt x="50" y="104"/>
                </a:cubicBezTo>
                <a:cubicBezTo>
                  <a:pt x="35" y="131"/>
                  <a:pt x="35" y="131"/>
                  <a:pt x="35" y="131"/>
                </a:cubicBezTo>
                <a:cubicBezTo>
                  <a:pt x="40" y="137"/>
                  <a:pt x="45" y="142"/>
                  <a:pt x="51" y="147"/>
                </a:cubicBezTo>
                <a:cubicBezTo>
                  <a:pt x="77" y="131"/>
                  <a:pt x="77" y="131"/>
                  <a:pt x="77" y="131"/>
                </a:cubicBezTo>
                <a:cubicBezTo>
                  <a:pt x="101" y="145"/>
                  <a:pt x="101" y="145"/>
                  <a:pt x="101" y="145"/>
                </a:cubicBezTo>
                <a:cubicBezTo>
                  <a:pt x="101" y="176"/>
                  <a:pt x="101" y="176"/>
                  <a:pt x="101" y="176"/>
                </a:cubicBezTo>
                <a:cubicBezTo>
                  <a:pt x="108" y="178"/>
                  <a:pt x="115" y="180"/>
                  <a:pt x="123" y="182"/>
                </a:cubicBezTo>
                <a:cubicBezTo>
                  <a:pt x="138" y="155"/>
                  <a:pt x="138" y="155"/>
                  <a:pt x="138" y="155"/>
                </a:cubicBezTo>
                <a:cubicBezTo>
                  <a:pt x="151" y="155"/>
                  <a:pt x="151" y="155"/>
                  <a:pt x="151" y="155"/>
                </a:cubicBezTo>
                <a:lnTo>
                  <a:pt x="151" y="141"/>
                </a:lnTo>
                <a:close/>
              </a:path>
            </a:pathLst>
          </a:custGeom>
          <a:solidFill>
            <a:schemeClr val="accent2"/>
          </a:solidFill>
          <a:ln w="31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5" name="稻壳儿_刀客儿出品_5"/>
          <p:cNvCxnSpPr/>
          <p:nvPr/>
        </p:nvCxnSpPr>
        <p:spPr>
          <a:xfrm flipV="1">
            <a:off x="7009095" y="2515135"/>
            <a:ext cx="1382830" cy="93157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稻壳儿_刀客儿出品_6"/>
          <p:cNvCxnSpPr/>
          <p:nvPr/>
        </p:nvCxnSpPr>
        <p:spPr>
          <a:xfrm>
            <a:off x="7009095" y="4385782"/>
            <a:ext cx="1382830" cy="93157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稻壳儿_刀客儿出品_7"/>
          <p:cNvCxnSpPr/>
          <p:nvPr/>
        </p:nvCxnSpPr>
        <p:spPr>
          <a:xfrm flipH="1" flipV="1">
            <a:off x="3800076" y="2515135"/>
            <a:ext cx="1382830" cy="93157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稻壳儿_刀客儿出品_8"/>
          <p:cNvCxnSpPr/>
          <p:nvPr/>
        </p:nvCxnSpPr>
        <p:spPr>
          <a:xfrm flipH="1">
            <a:off x="3800076" y="4385782"/>
            <a:ext cx="1382830" cy="93157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稻壳儿_刀客儿出品_9"/>
          <p:cNvSpPr txBox="1"/>
          <p:nvPr/>
        </p:nvSpPr>
        <p:spPr>
          <a:xfrm>
            <a:off x="5433725" y="3705751"/>
            <a:ext cx="1324551" cy="369332"/>
          </a:xfrm>
          <a:prstGeom prst="rect">
            <a:avLst/>
          </a:prstGeom>
          <a:noFill/>
        </p:spPr>
        <p:txBody>
          <a:bodyPr wrap="none" lIns="90000" tIns="46800" rIns="90000" bIns="46800" rtlCol="0" anchor="t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  <a:latin typeface="Montserrat" panose="02000000000000000000" pitchFamily="2" charset="0"/>
                <a:cs typeface="Montserrat" panose="02000000000000000000" pitchFamily="2" charset="0"/>
              </a:defRPr>
            </a:lvl1pPr>
          </a:lstStyle>
          <a:p>
            <a:pPr algn="ctr"/>
            <a:r>
              <a:rPr lang="en-US" sz="1800" dirty="0">
                <a:latin typeface="+mj-lt"/>
              </a:rPr>
              <a:t>Core Idea</a:t>
            </a:r>
            <a:endParaRPr lang="id-ID" sz="1800" dirty="0">
              <a:latin typeface="+mj-lt"/>
            </a:endParaRPr>
          </a:p>
        </p:txBody>
      </p:sp>
      <p:sp>
        <p:nvSpPr>
          <p:cNvPr id="30" name="稻壳儿_刀客儿出品_10"/>
          <p:cNvSpPr txBox="1"/>
          <p:nvPr/>
        </p:nvSpPr>
        <p:spPr>
          <a:xfrm>
            <a:off x="1658830" y="2152512"/>
            <a:ext cx="1632328" cy="33855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Insert title here</a:t>
            </a:r>
          </a:p>
        </p:txBody>
      </p:sp>
      <p:sp>
        <p:nvSpPr>
          <p:cNvPr id="31" name="稻壳儿_刀客儿出品_11"/>
          <p:cNvSpPr txBox="1"/>
          <p:nvPr/>
        </p:nvSpPr>
        <p:spPr>
          <a:xfrm>
            <a:off x="996494" y="2513960"/>
            <a:ext cx="2294664" cy="498598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Sed perspiciati unde omnis iste elit voluptatem fringilla.</a:t>
            </a:r>
          </a:p>
        </p:txBody>
      </p:sp>
      <p:sp>
        <p:nvSpPr>
          <p:cNvPr id="32" name="稻壳儿_刀客儿出品_12"/>
          <p:cNvSpPr txBox="1"/>
          <p:nvPr/>
        </p:nvSpPr>
        <p:spPr>
          <a:xfrm>
            <a:off x="8900842" y="2152512"/>
            <a:ext cx="1632327" cy="33855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Insert title here</a:t>
            </a:r>
          </a:p>
        </p:txBody>
      </p:sp>
      <p:sp>
        <p:nvSpPr>
          <p:cNvPr id="33" name="稻壳儿_刀客儿出品_13"/>
          <p:cNvSpPr txBox="1"/>
          <p:nvPr/>
        </p:nvSpPr>
        <p:spPr>
          <a:xfrm>
            <a:off x="8900842" y="2513960"/>
            <a:ext cx="2294664" cy="498598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Sed perspiciati unde omnis iste elit voluptatem fringilla.</a:t>
            </a:r>
          </a:p>
        </p:txBody>
      </p:sp>
      <p:sp>
        <p:nvSpPr>
          <p:cNvPr id="34" name="稻壳儿_刀客儿出品_14"/>
          <p:cNvSpPr txBox="1"/>
          <p:nvPr/>
        </p:nvSpPr>
        <p:spPr>
          <a:xfrm>
            <a:off x="1658830" y="4910118"/>
            <a:ext cx="1632328" cy="33855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Insert title here</a:t>
            </a:r>
          </a:p>
        </p:txBody>
      </p:sp>
      <p:sp>
        <p:nvSpPr>
          <p:cNvPr id="35" name="稻壳儿_刀客儿出品_15"/>
          <p:cNvSpPr txBox="1"/>
          <p:nvPr/>
        </p:nvSpPr>
        <p:spPr>
          <a:xfrm>
            <a:off x="996494" y="5271566"/>
            <a:ext cx="2294664" cy="498598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Sed perspiciati unde omnis iste elit voluptatem fringilla.</a:t>
            </a:r>
          </a:p>
        </p:txBody>
      </p:sp>
      <p:sp>
        <p:nvSpPr>
          <p:cNvPr id="38" name="稻壳儿_刀客儿出品_16"/>
          <p:cNvSpPr txBox="1"/>
          <p:nvPr/>
        </p:nvSpPr>
        <p:spPr>
          <a:xfrm>
            <a:off x="8900842" y="4910118"/>
            <a:ext cx="1632327" cy="33855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Insert title here</a:t>
            </a:r>
          </a:p>
        </p:txBody>
      </p:sp>
      <p:sp>
        <p:nvSpPr>
          <p:cNvPr id="39" name="稻壳儿_刀客儿出品_17"/>
          <p:cNvSpPr txBox="1"/>
          <p:nvPr/>
        </p:nvSpPr>
        <p:spPr>
          <a:xfrm>
            <a:off x="8900842" y="5271566"/>
            <a:ext cx="2294664" cy="498598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Sed perspiciati unde omnis iste elit voluptatem fringilla.</a:t>
            </a:r>
          </a:p>
        </p:txBody>
      </p:sp>
      <p:sp>
        <p:nvSpPr>
          <p:cNvPr id="51" name="稻壳儿_刀客儿出品_18"/>
          <p:cNvSpPr txBox="1"/>
          <p:nvPr/>
        </p:nvSpPr>
        <p:spPr>
          <a:xfrm>
            <a:off x="5252375" y="3583146"/>
            <a:ext cx="1732709" cy="707886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WRITE </a:t>
            </a:r>
          </a:p>
          <a:p>
            <a:pPr algn="ctr"/>
            <a:r>
              <a:rPr lang="en-US" sz="2000" b="1" dirty="0">
                <a:solidFill>
                  <a:schemeClr val="accent1"/>
                </a:solidFill>
              </a:rPr>
              <a:t>KEYWORD</a:t>
            </a:r>
          </a:p>
        </p:txBody>
      </p:sp>
      <p:grpSp>
        <p:nvGrpSpPr>
          <p:cNvPr id="41" name="稻壳儿_刀客儿出品_19">
            <a:extLst>
              <a:ext uri="{FF2B5EF4-FFF2-40B4-BE49-F238E27FC236}">
                <a16:creationId xmlns:a16="http://schemas.microsoft.com/office/drawing/2014/main" id="{3FBB31E9-D7FB-4B1F-91DA-D879228F9AE1}"/>
              </a:ext>
            </a:extLst>
          </p:cNvPr>
          <p:cNvGrpSpPr/>
          <p:nvPr/>
        </p:nvGrpSpPr>
        <p:grpSpPr>
          <a:xfrm>
            <a:off x="3569357" y="537628"/>
            <a:ext cx="5053284" cy="840066"/>
            <a:chOff x="3569357" y="253492"/>
            <a:chExt cx="5053284" cy="84006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09993F-04FC-4221-BE7A-6011E4FFCC10}"/>
                </a:ext>
              </a:extLst>
            </p:cNvPr>
            <p:cNvSpPr txBox="1"/>
            <p:nvPr/>
          </p:nvSpPr>
          <p:spPr>
            <a:xfrm>
              <a:off x="4567376" y="253492"/>
              <a:ext cx="3057248" cy="584775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在这里添加标题</a:t>
              </a:r>
              <a:endPara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696A0ED-2A44-4D3E-A1FB-5342EC0D7E3B}"/>
                </a:ext>
              </a:extLst>
            </p:cNvPr>
            <p:cNvSpPr/>
            <p:nvPr/>
          </p:nvSpPr>
          <p:spPr>
            <a:xfrm>
              <a:off x="3569357" y="783600"/>
              <a:ext cx="5053284" cy="309958"/>
            </a:xfrm>
            <a:prstGeom prst="rect">
              <a:avLst/>
            </a:prstGeom>
          </p:spPr>
          <p:txBody>
            <a:bodyPr wrap="none" lIns="90000" tIns="46800" rIns="90000" bIns="4680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Lorem ipsum dolor sit </a:t>
              </a:r>
              <a:r>
                <a:rPr lang="en-US" sz="1400" dirty="0" err="1">
                  <a:solidFill>
                    <a:schemeClr val="bg1">
                      <a:lumMod val="50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en-US" sz="1400" dirty="0" err="1">
                  <a:solidFill>
                    <a:schemeClr val="bg1">
                      <a:lumMod val="50000"/>
                    </a:schemeClr>
                  </a:solidFill>
                </a:rPr>
                <a:t>consectetuer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bg1">
                      <a:lumMod val="50000"/>
                    </a:schemeClr>
                  </a:solidFill>
                </a:rPr>
                <a:t>adipiscing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bg1">
                      <a:lumMod val="50000"/>
                    </a:schemeClr>
                  </a:solidFill>
                </a:rPr>
                <a:t>elit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919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65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68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1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4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80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83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86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8" grpId="0"/>
      <p:bldP spid="39" grpId="0"/>
      <p:bldP spid="5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稻壳儿_刀客儿出品_1">
            <a:extLst>
              <a:ext uri="{FF2B5EF4-FFF2-40B4-BE49-F238E27FC236}">
                <a16:creationId xmlns:a16="http://schemas.microsoft.com/office/drawing/2014/main" id="{0E35ABC2-C82E-4786-9DBF-72AC07CC65F7}"/>
              </a:ext>
            </a:extLst>
          </p:cNvPr>
          <p:cNvSpPr/>
          <p:nvPr/>
        </p:nvSpPr>
        <p:spPr>
          <a:xfrm>
            <a:off x="0" y="0"/>
            <a:ext cx="4080933" cy="6858000"/>
          </a:xfrm>
          <a:prstGeom prst="parallelogram">
            <a:avLst>
              <a:gd name="adj" fmla="val 21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稻壳儿_刀客儿出品_2">
            <a:extLst>
              <a:ext uri="{FF2B5EF4-FFF2-40B4-BE49-F238E27FC236}">
                <a16:creationId xmlns:a16="http://schemas.microsoft.com/office/drawing/2014/main" id="{59C129B4-C30E-4090-A2CB-1BE04CEF5804}"/>
              </a:ext>
            </a:extLst>
          </p:cNvPr>
          <p:cNvSpPr txBox="1"/>
          <p:nvPr/>
        </p:nvSpPr>
        <p:spPr>
          <a:xfrm>
            <a:off x="7088216" y="1139085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>
                <a:latin typeface="+mj-ea"/>
                <a:ea typeface="+mj-ea"/>
                <a:cs typeface="+mn-ea"/>
                <a:sym typeface="+mn-lt"/>
              </a:rPr>
              <a:t>在这里添加标题</a:t>
            </a:r>
            <a:endParaRPr lang="en-US" sz="4000" dirty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8" name="稻壳儿_刀客儿出品_3">
            <a:extLst>
              <a:ext uri="{FF2B5EF4-FFF2-40B4-BE49-F238E27FC236}">
                <a16:creationId xmlns:a16="http://schemas.microsoft.com/office/drawing/2014/main" id="{92B4F2D6-D3C5-4602-B9A2-DDFFAD7BEC01}"/>
              </a:ext>
            </a:extLst>
          </p:cNvPr>
          <p:cNvSpPr/>
          <p:nvPr/>
        </p:nvSpPr>
        <p:spPr>
          <a:xfrm rot="10800000">
            <a:off x="5796238" y="1223751"/>
            <a:ext cx="599524" cy="59952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0" name="稻壳儿_刀客儿出品_4">
            <a:extLst>
              <a:ext uri="{FF2B5EF4-FFF2-40B4-BE49-F238E27FC236}">
                <a16:creationId xmlns:a16="http://schemas.microsoft.com/office/drawing/2014/main" id="{5BBCD69C-7D22-4973-8725-47938A69C178}"/>
              </a:ext>
            </a:extLst>
          </p:cNvPr>
          <p:cNvSpPr/>
          <p:nvPr/>
        </p:nvSpPr>
        <p:spPr>
          <a:xfrm>
            <a:off x="7836504" y="2307275"/>
            <a:ext cx="3813465" cy="744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Ut wisi enim ad minim veniam</a:t>
            </a:r>
            <a:r>
              <a:rPr lang="id-ID" sz="140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, quis nostrud exerci </a:t>
            </a:r>
            <a:r>
              <a:rPr lang="id-ID" sz="14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tation ullamcorper suscipit</a:t>
            </a:r>
            <a:endParaRPr lang="en-US" sz="14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稻壳儿_刀客儿出品_5">
            <a:extLst>
              <a:ext uri="{FF2B5EF4-FFF2-40B4-BE49-F238E27FC236}">
                <a16:creationId xmlns:a16="http://schemas.microsoft.com/office/drawing/2014/main" id="{36247A96-EFCA-45D8-8A10-C74D987A5037}"/>
              </a:ext>
            </a:extLst>
          </p:cNvPr>
          <p:cNvSpPr/>
          <p:nvPr/>
        </p:nvSpPr>
        <p:spPr>
          <a:xfrm>
            <a:off x="7223680" y="2474851"/>
            <a:ext cx="264076" cy="2640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2" name="稻壳儿_刀客儿出品_6">
            <a:extLst>
              <a:ext uri="{FF2B5EF4-FFF2-40B4-BE49-F238E27FC236}">
                <a16:creationId xmlns:a16="http://schemas.microsoft.com/office/drawing/2014/main" id="{F6169DF8-71B5-4C8E-AC97-7539146DD9CF}"/>
              </a:ext>
            </a:extLst>
          </p:cNvPr>
          <p:cNvSpPr/>
          <p:nvPr/>
        </p:nvSpPr>
        <p:spPr>
          <a:xfrm>
            <a:off x="7836504" y="3314242"/>
            <a:ext cx="3813465" cy="744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Ut wisi enim ad minim veniam</a:t>
            </a:r>
            <a:r>
              <a:rPr lang="id-ID" sz="140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, quis nostrud exerci </a:t>
            </a:r>
            <a:r>
              <a:rPr lang="id-ID" sz="14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tation ullamcorper suscipit</a:t>
            </a:r>
            <a:endParaRPr lang="en-US" sz="14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稻壳儿_刀客儿出品_7">
            <a:extLst>
              <a:ext uri="{FF2B5EF4-FFF2-40B4-BE49-F238E27FC236}">
                <a16:creationId xmlns:a16="http://schemas.microsoft.com/office/drawing/2014/main" id="{AEF88EC7-0499-46A3-9015-6653AD54FB69}"/>
              </a:ext>
            </a:extLst>
          </p:cNvPr>
          <p:cNvSpPr/>
          <p:nvPr/>
        </p:nvSpPr>
        <p:spPr>
          <a:xfrm>
            <a:off x="7223680" y="3481818"/>
            <a:ext cx="264076" cy="2640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4" name="稻壳儿_刀客儿出品_8">
            <a:extLst>
              <a:ext uri="{FF2B5EF4-FFF2-40B4-BE49-F238E27FC236}">
                <a16:creationId xmlns:a16="http://schemas.microsoft.com/office/drawing/2014/main" id="{CF39090E-DFA3-4322-9A6E-4615FD5A6853}"/>
              </a:ext>
            </a:extLst>
          </p:cNvPr>
          <p:cNvSpPr/>
          <p:nvPr/>
        </p:nvSpPr>
        <p:spPr>
          <a:xfrm>
            <a:off x="7836504" y="4321209"/>
            <a:ext cx="3813465" cy="744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Ut wisi enim ad minim veniam</a:t>
            </a:r>
            <a:r>
              <a:rPr lang="id-ID" sz="140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, quis nostrud exerci </a:t>
            </a:r>
            <a:r>
              <a:rPr lang="id-ID" sz="14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tation ullamcorper suscipit</a:t>
            </a:r>
            <a:endParaRPr lang="en-US" sz="14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稻壳儿_刀客儿出品_9">
            <a:extLst>
              <a:ext uri="{FF2B5EF4-FFF2-40B4-BE49-F238E27FC236}">
                <a16:creationId xmlns:a16="http://schemas.microsoft.com/office/drawing/2014/main" id="{63337E45-0074-4023-BE7E-94F0563633D8}"/>
              </a:ext>
            </a:extLst>
          </p:cNvPr>
          <p:cNvSpPr/>
          <p:nvPr/>
        </p:nvSpPr>
        <p:spPr>
          <a:xfrm>
            <a:off x="7223680" y="4488785"/>
            <a:ext cx="264076" cy="2640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4" name="稻壳儿_刀客儿出品_10">
            <a:extLst>
              <a:ext uri="{FF2B5EF4-FFF2-40B4-BE49-F238E27FC236}">
                <a16:creationId xmlns:a16="http://schemas.microsoft.com/office/drawing/2014/main" id="{9DAFC6CC-E868-441B-BEED-2DF62330034A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0" r="21700"/>
          <a:stretch>
            <a:fillRect/>
          </a:stretch>
        </p:blipFill>
        <p:spPr/>
      </p:pic>
      <p:sp>
        <p:nvSpPr>
          <p:cNvPr id="12" name="稻壳儿_刀客儿出品_11">
            <a:extLst>
              <a:ext uri="{FF2B5EF4-FFF2-40B4-BE49-F238E27FC236}">
                <a16:creationId xmlns:a16="http://schemas.microsoft.com/office/drawing/2014/main" id="{9FCD962B-D4AB-4FC6-9D3B-872D17611381}"/>
              </a:ext>
            </a:extLst>
          </p:cNvPr>
          <p:cNvSpPr/>
          <p:nvPr/>
        </p:nvSpPr>
        <p:spPr>
          <a:xfrm>
            <a:off x="7836504" y="5328176"/>
            <a:ext cx="1227983" cy="3379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添加标题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4252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1" grpId="0" animBg="1"/>
      <p:bldP spid="22" grpId="0"/>
      <p:bldP spid="23" grpId="0" animBg="1"/>
      <p:bldP spid="24" grpId="0"/>
      <p:bldP spid="25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稻壳儿_刀客儿出品_1"/>
          <p:cNvSpPr/>
          <p:nvPr/>
        </p:nvSpPr>
        <p:spPr>
          <a:xfrm>
            <a:off x="10020301" y="1897999"/>
            <a:ext cx="656243" cy="656243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/>
          </a:p>
        </p:txBody>
      </p:sp>
      <p:sp>
        <p:nvSpPr>
          <p:cNvPr id="99" name="稻壳儿_刀客儿出品_2"/>
          <p:cNvSpPr/>
          <p:nvPr/>
        </p:nvSpPr>
        <p:spPr>
          <a:xfrm>
            <a:off x="2445187" y="1897999"/>
            <a:ext cx="656243" cy="656243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/>
          </a:p>
        </p:txBody>
      </p:sp>
      <p:sp>
        <p:nvSpPr>
          <p:cNvPr id="100" name="稻壳儿_刀客儿出品_3"/>
          <p:cNvSpPr/>
          <p:nvPr/>
        </p:nvSpPr>
        <p:spPr>
          <a:xfrm>
            <a:off x="4970225" y="1897999"/>
            <a:ext cx="656243" cy="656243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/>
          </a:p>
        </p:txBody>
      </p:sp>
      <p:sp>
        <p:nvSpPr>
          <p:cNvPr id="105" name="稻壳儿_刀客儿出品_4"/>
          <p:cNvSpPr/>
          <p:nvPr/>
        </p:nvSpPr>
        <p:spPr>
          <a:xfrm>
            <a:off x="7495263" y="1898000"/>
            <a:ext cx="656243" cy="656243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/>
          </a:p>
        </p:txBody>
      </p:sp>
      <p:sp>
        <p:nvSpPr>
          <p:cNvPr id="28" name="稻壳儿_刀客儿出品_5"/>
          <p:cNvSpPr/>
          <p:nvPr/>
        </p:nvSpPr>
        <p:spPr>
          <a:xfrm>
            <a:off x="737850" y="2458993"/>
            <a:ext cx="2724150" cy="1466850"/>
          </a:xfrm>
          <a:prstGeom prst="notchedRightArrow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/>
          </a:p>
        </p:txBody>
      </p:sp>
      <p:sp>
        <p:nvSpPr>
          <p:cNvPr id="29" name="稻壳儿_刀客儿出品_6"/>
          <p:cNvSpPr/>
          <p:nvPr/>
        </p:nvSpPr>
        <p:spPr>
          <a:xfrm>
            <a:off x="3269976" y="2458993"/>
            <a:ext cx="2724150" cy="1466850"/>
          </a:xfrm>
          <a:prstGeom prst="notchedRightArrow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/>
          </a:p>
        </p:txBody>
      </p:sp>
      <p:sp>
        <p:nvSpPr>
          <p:cNvPr id="30" name="稻壳儿_刀客儿出品_7"/>
          <p:cNvSpPr/>
          <p:nvPr/>
        </p:nvSpPr>
        <p:spPr>
          <a:xfrm>
            <a:off x="5802102" y="2458993"/>
            <a:ext cx="2724150" cy="1466850"/>
          </a:xfrm>
          <a:prstGeom prst="notchedRightArrow">
            <a:avLst/>
          </a:prstGeom>
          <a:solidFill>
            <a:schemeClr val="accent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/>
          </a:p>
        </p:txBody>
      </p:sp>
      <p:sp>
        <p:nvSpPr>
          <p:cNvPr id="31" name="稻壳儿_刀客儿出品_8"/>
          <p:cNvSpPr/>
          <p:nvPr/>
        </p:nvSpPr>
        <p:spPr>
          <a:xfrm>
            <a:off x="8341194" y="2458993"/>
            <a:ext cx="2724150" cy="1466850"/>
          </a:xfrm>
          <a:prstGeom prst="notchedRightArrow">
            <a:avLst/>
          </a:prstGeom>
          <a:solidFill>
            <a:schemeClr val="accent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/>
          </a:p>
        </p:txBody>
      </p:sp>
      <p:sp>
        <p:nvSpPr>
          <p:cNvPr id="32" name="稻壳儿_刀客儿出品_9"/>
          <p:cNvSpPr txBox="1"/>
          <p:nvPr/>
        </p:nvSpPr>
        <p:spPr>
          <a:xfrm>
            <a:off x="2555485" y="2035529"/>
            <a:ext cx="471753" cy="400110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33" name="稻壳儿_刀客儿出品_10"/>
          <p:cNvSpPr txBox="1"/>
          <p:nvPr/>
        </p:nvSpPr>
        <p:spPr>
          <a:xfrm>
            <a:off x="5059381" y="2035529"/>
            <a:ext cx="471753" cy="400110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34" name="稻壳儿_刀客儿出品_11"/>
          <p:cNvSpPr txBox="1"/>
          <p:nvPr/>
        </p:nvSpPr>
        <p:spPr>
          <a:xfrm>
            <a:off x="7581565" y="2035529"/>
            <a:ext cx="471753" cy="400110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35" name="稻壳儿_刀客儿出品_12"/>
          <p:cNvSpPr txBox="1"/>
          <p:nvPr/>
        </p:nvSpPr>
        <p:spPr>
          <a:xfrm>
            <a:off x="10103749" y="2035529"/>
            <a:ext cx="471753" cy="400110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36" name="稻壳儿_刀客儿出品_13"/>
          <p:cNvSpPr txBox="1"/>
          <p:nvPr/>
        </p:nvSpPr>
        <p:spPr>
          <a:xfrm>
            <a:off x="1128777" y="3004429"/>
            <a:ext cx="1972653" cy="369332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SUBTITLE HERE</a:t>
            </a:r>
          </a:p>
        </p:txBody>
      </p:sp>
      <p:sp>
        <p:nvSpPr>
          <p:cNvPr id="37" name="稻壳儿_刀客儿出品_14"/>
          <p:cNvSpPr/>
          <p:nvPr/>
        </p:nvSpPr>
        <p:spPr>
          <a:xfrm>
            <a:off x="812203" y="4136326"/>
            <a:ext cx="2289227" cy="1344022"/>
          </a:xfrm>
          <a:prstGeom prst="rect">
            <a:avLst/>
          </a:prstGeom>
        </p:spPr>
        <p:txBody>
          <a:bodyPr wrap="square" lIns="90000" tIns="46800" rIns="90000" bIns="4680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Lorem ipsum dolor sit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amet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consectetir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adis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piscing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uit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adis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pis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uit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adis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pis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uit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稻壳儿_刀客儿出品_15"/>
          <p:cNvSpPr/>
          <p:nvPr/>
        </p:nvSpPr>
        <p:spPr>
          <a:xfrm>
            <a:off x="3487437" y="4136325"/>
            <a:ext cx="2289227" cy="1344022"/>
          </a:xfrm>
          <a:prstGeom prst="rect">
            <a:avLst/>
          </a:prstGeom>
        </p:spPr>
        <p:txBody>
          <a:bodyPr wrap="square" lIns="90000" tIns="46800" rIns="90000" bIns="4680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Lorem ipsum dolor sit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amet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consectetir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adis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piscing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uit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adis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pis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uit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adis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pis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uit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稻壳儿_刀客儿出品_16"/>
          <p:cNvSpPr/>
          <p:nvPr/>
        </p:nvSpPr>
        <p:spPr>
          <a:xfrm>
            <a:off x="6019563" y="4136325"/>
            <a:ext cx="2289227" cy="1344022"/>
          </a:xfrm>
          <a:prstGeom prst="rect">
            <a:avLst/>
          </a:prstGeom>
        </p:spPr>
        <p:txBody>
          <a:bodyPr wrap="square" lIns="90000" tIns="46800" rIns="90000" bIns="4680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Lorem ipsum dolor sit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amet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consectetir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adis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piscing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uit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adis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pis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uit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adis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pis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uit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稻壳儿_刀客儿出品_17"/>
          <p:cNvSpPr/>
          <p:nvPr/>
        </p:nvSpPr>
        <p:spPr>
          <a:xfrm>
            <a:off x="8558655" y="4136324"/>
            <a:ext cx="2289227" cy="1344022"/>
          </a:xfrm>
          <a:prstGeom prst="rect">
            <a:avLst/>
          </a:prstGeom>
        </p:spPr>
        <p:txBody>
          <a:bodyPr wrap="square" lIns="90000" tIns="46800" rIns="90000" bIns="4680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Lorem ipsum dolor sit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amet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consectetir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adis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piscing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uit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adis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pis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uit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adis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pis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Adobe Fan Heiti Std B" panose="020B0700000000000000" pitchFamily="34" charset="-128"/>
              </a:rPr>
              <a:t>uit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稻壳儿_刀客儿出品_18"/>
          <p:cNvSpPr txBox="1"/>
          <p:nvPr/>
        </p:nvSpPr>
        <p:spPr>
          <a:xfrm>
            <a:off x="3660903" y="3004429"/>
            <a:ext cx="1972653" cy="369332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SUBTITLE HERE</a:t>
            </a:r>
          </a:p>
        </p:txBody>
      </p:sp>
      <p:sp>
        <p:nvSpPr>
          <p:cNvPr id="45" name="稻壳儿_刀客儿出品_19"/>
          <p:cNvSpPr txBox="1"/>
          <p:nvPr/>
        </p:nvSpPr>
        <p:spPr>
          <a:xfrm>
            <a:off x="6169760" y="2991534"/>
            <a:ext cx="1972653" cy="369332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SUBTITLE HERE</a:t>
            </a:r>
          </a:p>
        </p:txBody>
      </p:sp>
      <p:sp>
        <p:nvSpPr>
          <p:cNvPr id="46" name="稻壳儿_刀客儿出品_20"/>
          <p:cNvSpPr txBox="1"/>
          <p:nvPr/>
        </p:nvSpPr>
        <p:spPr>
          <a:xfrm>
            <a:off x="8701886" y="2992417"/>
            <a:ext cx="1972653" cy="369332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SUBTITLE HERE</a:t>
            </a:r>
          </a:p>
        </p:txBody>
      </p:sp>
      <p:grpSp>
        <p:nvGrpSpPr>
          <p:cNvPr id="27" name="稻壳儿_刀客儿出品_21">
            <a:extLst>
              <a:ext uri="{FF2B5EF4-FFF2-40B4-BE49-F238E27FC236}">
                <a16:creationId xmlns:a16="http://schemas.microsoft.com/office/drawing/2014/main" id="{5617B0B9-DBF6-4811-9111-5110ED50A211}"/>
              </a:ext>
            </a:extLst>
          </p:cNvPr>
          <p:cNvGrpSpPr/>
          <p:nvPr/>
        </p:nvGrpSpPr>
        <p:grpSpPr>
          <a:xfrm>
            <a:off x="3569357" y="537628"/>
            <a:ext cx="5053284" cy="840066"/>
            <a:chOff x="3569357" y="253492"/>
            <a:chExt cx="5053284" cy="84006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B672F6B-DF63-4B9E-A605-46D6E771E82B}"/>
                </a:ext>
              </a:extLst>
            </p:cNvPr>
            <p:cNvSpPr txBox="1"/>
            <p:nvPr/>
          </p:nvSpPr>
          <p:spPr>
            <a:xfrm>
              <a:off x="4567376" y="253492"/>
              <a:ext cx="3057248" cy="584775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在这里添加标题</a:t>
              </a:r>
              <a:endPara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1BA73E3-7C51-48B4-B430-DFE378055B67}"/>
                </a:ext>
              </a:extLst>
            </p:cNvPr>
            <p:cNvSpPr/>
            <p:nvPr/>
          </p:nvSpPr>
          <p:spPr>
            <a:xfrm>
              <a:off x="3569357" y="783600"/>
              <a:ext cx="5053284" cy="309958"/>
            </a:xfrm>
            <a:prstGeom prst="rect">
              <a:avLst/>
            </a:prstGeom>
          </p:spPr>
          <p:txBody>
            <a:bodyPr wrap="none" lIns="90000" tIns="46800" rIns="90000" bIns="4680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Lorem ipsum dolor sit </a:t>
              </a:r>
              <a:r>
                <a:rPr lang="en-US" sz="1400" dirty="0" err="1">
                  <a:solidFill>
                    <a:schemeClr val="bg1">
                      <a:lumMod val="50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en-US" sz="1400" dirty="0" err="1">
                  <a:solidFill>
                    <a:schemeClr val="bg1">
                      <a:lumMod val="50000"/>
                    </a:schemeClr>
                  </a:solidFill>
                </a:rPr>
                <a:t>consectetuer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bg1">
                      <a:lumMod val="50000"/>
                    </a:schemeClr>
                  </a:solidFill>
                </a:rPr>
                <a:t>adipiscing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bg1">
                      <a:lumMod val="50000"/>
                    </a:schemeClr>
                  </a:solidFill>
                </a:rPr>
                <a:t>elit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970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99" grpId="0" animBg="1"/>
      <p:bldP spid="100" grpId="0" animBg="1"/>
      <p:bldP spid="105" grpId="0" animBg="1"/>
      <p:bldP spid="28" grpId="0" animBg="1"/>
      <p:bldP spid="29" grpId="0" animBg="1"/>
      <p:bldP spid="30" grpId="0" animBg="1"/>
      <p:bldP spid="31" grpId="0" animBg="1"/>
      <p:bldP spid="32" grpId="0"/>
      <p:bldP spid="33" grpId="0"/>
      <p:bldP spid="34" grpId="0"/>
      <p:bldP spid="35" grpId="0"/>
      <p:bldP spid="36" grpId="0"/>
      <p:bldP spid="37" grpId="0"/>
      <p:bldP spid="38" grpId="0"/>
      <p:bldP spid="40" grpId="0"/>
      <p:bldP spid="41" grpId="0"/>
      <p:bldP spid="44" grpId="0"/>
      <p:bldP spid="45" grpId="0"/>
      <p:bldP spid="4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稻壳儿_刀客儿出品_1">
            <a:extLst>
              <a:ext uri="{FF2B5EF4-FFF2-40B4-BE49-F238E27FC236}">
                <a16:creationId xmlns:a16="http://schemas.microsoft.com/office/drawing/2014/main" id="{2214DF6B-7BC4-4785-AE3B-4551AD60645D}"/>
              </a:ext>
            </a:extLst>
          </p:cNvPr>
          <p:cNvSpPr txBox="1"/>
          <p:nvPr/>
        </p:nvSpPr>
        <p:spPr>
          <a:xfrm>
            <a:off x="3464510" y="2965037"/>
            <a:ext cx="52629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谢谢您的观看</a:t>
            </a:r>
            <a:endParaRPr 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6" name="稻壳儿_刀客儿出品_2">
            <a:extLst>
              <a:ext uri="{FF2B5EF4-FFF2-40B4-BE49-F238E27FC236}">
                <a16:creationId xmlns:a16="http://schemas.microsoft.com/office/drawing/2014/main" id="{67131E6C-BB67-4B2E-9531-4AFC5D4FCED2}"/>
              </a:ext>
            </a:extLst>
          </p:cNvPr>
          <p:cNvSpPr txBox="1"/>
          <p:nvPr/>
        </p:nvSpPr>
        <p:spPr>
          <a:xfrm>
            <a:off x="4483220" y="2257151"/>
            <a:ext cx="32255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Report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稻壳儿_刀客儿出品_3">
            <a:extLst>
              <a:ext uri="{FF2B5EF4-FFF2-40B4-BE49-F238E27FC236}">
                <a16:creationId xmlns:a16="http://schemas.microsoft.com/office/drawing/2014/main" id="{55D6C06E-9EB2-41C0-A054-A7025762E0DB}"/>
              </a:ext>
            </a:extLst>
          </p:cNvPr>
          <p:cNvSpPr/>
          <p:nvPr/>
        </p:nvSpPr>
        <p:spPr>
          <a:xfrm>
            <a:off x="5409302" y="4200739"/>
            <a:ext cx="1373401" cy="4001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17500" dist="101477" dir="2699999" rotWithShape="0">
              <a:scrgbClr r="0" g="0" b="0">
                <a:alpha val="15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稻壳儿_刀客儿出品_4">
            <a:extLst>
              <a:ext uri="{FF2B5EF4-FFF2-40B4-BE49-F238E27FC236}">
                <a16:creationId xmlns:a16="http://schemas.microsoft.com/office/drawing/2014/main" id="{4F714CEF-5B76-4C07-BA1B-1CE22B9D7F91}"/>
              </a:ext>
            </a:extLst>
          </p:cNvPr>
          <p:cNvSpPr txBox="1"/>
          <p:nvPr/>
        </p:nvSpPr>
        <p:spPr>
          <a:xfrm>
            <a:off x="5390844" y="4231517"/>
            <a:ext cx="1391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1"/>
                </a:solidFill>
              </a:rPr>
              <a:t>森焱创意</a:t>
            </a:r>
            <a:endParaRPr 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56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稻壳儿_刀客儿出品_1">
            <a:extLst>
              <a:ext uri="{FF2B5EF4-FFF2-40B4-BE49-F238E27FC236}">
                <a16:creationId xmlns:a16="http://schemas.microsoft.com/office/drawing/2014/main" id="{786D7C2A-DCC3-4F18-91F4-BCFD128797F9}"/>
              </a:ext>
            </a:extLst>
          </p:cNvPr>
          <p:cNvSpPr/>
          <p:nvPr/>
        </p:nvSpPr>
        <p:spPr>
          <a:xfrm>
            <a:off x="1191604" y="844062"/>
            <a:ext cx="9808792" cy="5169876"/>
          </a:xfrm>
          <a:prstGeom prst="roundRect">
            <a:avLst>
              <a:gd name="adj" fmla="val 5586"/>
            </a:avLst>
          </a:prstGeom>
          <a:solidFill>
            <a:schemeClr val="bg1"/>
          </a:solidFill>
          <a:ln>
            <a:noFill/>
          </a:ln>
          <a:effectLst>
            <a:outerShdw blurRad="317500" dist="101477" dir="2699999" rotWithShape="0">
              <a:scrgbClr r="0" g="0" b="0">
                <a:alpha val="15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稻壳儿_刀客儿出品_2">
            <a:extLst>
              <a:ext uri="{FF2B5EF4-FFF2-40B4-BE49-F238E27FC236}">
                <a16:creationId xmlns:a16="http://schemas.microsoft.com/office/drawing/2014/main" id="{31CFE7B2-4470-4CB6-87F2-2B85DC0757FF}"/>
              </a:ext>
            </a:extLst>
          </p:cNvPr>
          <p:cNvSpPr txBox="1"/>
          <p:nvPr/>
        </p:nvSpPr>
        <p:spPr>
          <a:xfrm>
            <a:off x="5388114" y="1464722"/>
            <a:ext cx="14157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accent1"/>
                </a:solidFill>
                <a:latin typeface="+mj-ea"/>
                <a:ea typeface="+mj-ea"/>
              </a:rPr>
              <a:t>目录</a:t>
            </a:r>
            <a:endParaRPr lang="en-US" sz="4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18" name="稻壳儿_刀客儿出品_3">
            <a:extLst>
              <a:ext uri="{FF2B5EF4-FFF2-40B4-BE49-F238E27FC236}">
                <a16:creationId xmlns:a16="http://schemas.microsoft.com/office/drawing/2014/main" id="{D5BB7917-4B33-48A2-BE58-D927A37769FE}"/>
              </a:ext>
            </a:extLst>
          </p:cNvPr>
          <p:cNvGrpSpPr/>
          <p:nvPr/>
        </p:nvGrpSpPr>
        <p:grpSpPr>
          <a:xfrm>
            <a:off x="2201465" y="4176963"/>
            <a:ext cx="1723550" cy="690404"/>
            <a:chOff x="2190916" y="3682120"/>
            <a:chExt cx="1723550" cy="69040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DC0AC76-B21E-4F45-853F-B95171A57F5B}"/>
                </a:ext>
              </a:extLst>
            </p:cNvPr>
            <p:cNvSpPr txBox="1"/>
            <p:nvPr/>
          </p:nvSpPr>
          <p:spPr>
            <a:xfrm>
              <a:off x="2498693" y="368212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添加标题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E60F4C-9D7C-486B-9295-E8DA446D4FA2}"/>
                </a:ext>
              </a:extLst>
            </p:cNvPr>
            <p:cNvSpPr txBox="1"/>
            <p:nvPr/>
          </p:nvSpPr>
          <p:spPr>
            <a:xfrm>
              <a:off x="2190916" y="4003192"/>
              <a:ext cx="17235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Template Title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1" name="稻壳儿_刀客儿出品_4">
            <a:extLst>
              <a:ext uri="{FF2B5EF4-FFF2-40B4-BE49-F238E27FC236}">
                <a16:creationId xmlns:a16="http://schemas.microsoft.com/office/drawing/2014/main" id="{C34E693E-A1B7-46EE-A4AA-AACE384FB0F4}"/>
              </a:ext>
            </a:extLst>
          </p:cNvPr>
          <p:cNvGrpSpPr/>
          <p:nvPr/>
        </p:nvGrpSpPr>
        <p:grpSpPr>
          <a:xfrm>
            <a:off x="4158169" y="4176963"/>
            <a:ext cx="1723550" cy="690404"/>
            <a:chOff x="2190916" y="3682120"/>
            <a:chExt cx="1723550" cy="69040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69726C-0AC3-4C23-A430-2A703DC1E9A3}"/>
                </a:ext>
              </a:extLst>
            </p:cNvPr>
            <p:cNvSpPr txBox="1"/>
            <p:nvPr/>
          </p:nvSpPr>
          <p:spPr>
            <a:xfrm>
              <a:off x="2498693" y="368212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添加标题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2DF3BEF-0BC1-4C75-8EC2-D241951184B5}"/>
                </a:ext>
              </a:extLst>
            </p:cNvPr>
            <p:cNvSpPr txBox="1"/>
            <p:nvPr/>
          </p:nvSpPr>
          <p:spPr>
            <a:xfrm>
              <a:off x="2190916" y="4003192"/>
              <a:ext cx="17235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Template Title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4" name="稻壳儿_刀客儿出品_5">
            <a:extLst>
              <a:ext uri="{FF2B5EF4-FFF2-40B4-BE49-F238E27FC236}">
                <a16:creationId xmlns:a16="http://schemas.microsoft.com/office/drawing/2014/main" id="{CAF7DCBF-AC4F-409A-AFE4-65CD429BCB86}"/>
              </a:ext>
            </a:extLst>
          </p:cNvPr>
          <p:cNvGrpSpPr/>
          <p:nvPr/>
        </p:nvGrpSpPr>
        <p:grpSpPr>
          <a:xfrm>
            <a:off x="6114873" y="4176963"/>
            <a:ext cx="1723550" cy="690404"/>
            <a:chOff x="2190916" y="3682120"/>
            <a:chExt cx="1723550" cy="69040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AA02EDF-0266-47F8-B5D9-F6472AE93958}"/>
                </a:ext>
              </a:extLst>
            </p:cNvPr>
            <p:cNvSpPr txBox="1"/>
            <p:nvPr/>
          </p:nvSpPr>
          <p:spPr>
            <a:xfrm>
              <a:off x="2498693" y="368212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添加标题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BC64A20-8886-4C14-B006-C675668ACA6D}"/>
                </a:ext>
              </a:extLst>
            </p:cNvPr>
            <p:cNvSpPr txBox="1"/>
            <p:nvPr/>
          </p:nvSpPr>
          <p:spPr>
            <a:xfrm>
              <a:off x="2190916" y="4003192"/>
              <a:ext cx="17235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Template Title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7" name="稻壳儿_刀客儿出品_6">
            <a:extLst>
              <a:ext uri="{FF2B5EF4-FFF2-40B4-BE49-F238E27FC236}">
                <a16:creationId xmlns:a16="http://schemas.microsoft.com/office/drawing/2014/main" id="{05D259D5-B323-490A-A1F0-984FC87F6114}"/>
              </a:ext>
            </a:extLst>
          </p:cNvPr>
          <p:cNvGrpSpPr/>
          <p:nvPr/>
        </p:nvGrpSpPr>
        <p:grpSpPr>
          <a:xfrm>
            <a:off x="8071577" y="4176963"/>
            <a:ext cx="1723550" cy="690404"/>
            <a:chOff x="2190916" y="3682120"/>
            <a:chExt cx="1723550" cy="69040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E10C9BC-1AB3-45AA-AD06-99A654C689BF}"/>
                </a:ext>
              </a:extLst>
            </p:cNvPr>
            <p:cNvSpPr txBox="1"/>
            <p:nvPr/>
          </p:nvSpPr>
          <p:spPr>
            <a:xfrm>
              <a:off x="2498693" y="368212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添加标题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6E64C7-6480-4C4E-BD91-BC4E648A06B8}"/>
                </a:ext>
              </a:extLst>
            </p:cNvPr>
            <p:cNvSpPr txBox="1"/>
            <p:nvPr/>
          </p:nvSpPr>
          <p:spPr>
            <a:xfrm>
              <a:off x="2190916" y="4003192"/>
              <a:ext cx="17235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Template Title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2" name="稻壳儿_刀客儿出品_7">
            <a:extLst>
              <a:ext uri="{FF2B5EF4-FFF2-40B4-BE49-F238E27FC236}">
                <a16:creationId xmlns:a16="http://schemas.microsoft.com/office/drawing/2014/main" id="{83C17400-3145-4F9F-BC02-36FECEBDBBC2}"/>
              </a:ext>
            </a:extLst>
          </p:cNvPr>
          <p:cNvSpPr/>
          <p:nvPr/>
        </p:nvSpPr>
        <p:spPr>
          <a:xfrm>
            <a:off x="2760877" y="3268680"/>
            <a:ext cx="604726" cy="604726"/>
          </a:xfrm>
          <a:prstGeom prst="ellipse">
            <a:avLst/>
          </a:prstGeom>
          <a:ln>
            <a:noFill/>
          </a:ln>
          <a:effectLst>
            <a:outerShdw blurRad="317500" dist="101477" dir="2699999" rotWithShape="0">
              <a:scrgbClr r="0" g="0" b="0">
                <a:alpha val="15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30" name="稻壳儿_刀客儿出品_8">
            <a:extLst>
              <a:ext uri="{FF2B5EF4-FFF2-40B4-BE49-F238E27FC236}">
                <a16:creationId xmlns:a16="http://schemas.microsoft.com/office/drawing/2014/main" id="{5DBC4BC7-DA3C-432A-8AA2-F25E3775840C}"/>
              </a:ext>
            </a:extLst>
          </p:cNvPr>
          <p:cNvSpPr/>
          <p:nvPr/>
        </p:nvSpPr>
        <p:spPr>
          <a:xfrm>
            <a:off x="4717581" y="3268680"/>
            <a:ext cx="604726" cy="60472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317500" dist="101477" dir="2699999" rotWithShape="0">
              <a:scrgbClr r="0" g="0" b="0">
                <a:alpha val="15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31" name="稻壳儿_刀客儿出品_9">
            <a:extLst>
              <a:ext uri="{FF2B5EF4-FFF2-40B4-BE49-F238E27FC236}">
                <a16:creationId xmlns:a16="http://schemas.microsoft.com/office/drawing/2014/main" id="{1F5BFE57-AA78-438C-8EEB-9CA0952B1AC4}"/>
              </a:ext>
            </a:extLst>
          </p:cNvPr>
          <p:cNvSpPr/>
          <p:nvPr/>
        </p:nvSpPr>
        <p:spPr>
          <a:xfrm>
            <a:off x="6674285" y="3268680"/>
            <a:ext cx="604726" cy="604726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317500" dist="101477" dir="2699999" rotWithShape="0">
              <a:scrgbClr r="0" g="0" b="0">
                <a:alpha val="15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32" name="稻壳儿_刀客儿出品_10">
            <a:extLst>
              <a:ext uri="{FF2B5EF4-FFF2-40B4-BE49-F238E27FC236}">
                <a16:creationId xmlns:a16="http://schemas.microsoft.com/office/drawing/2014/main" id="{0F2CD256-3D72-48E9-9F70-4E2502345A50}"/>
              </a:ext>
            </a:extLst>
          </p:cNvPr>
          <p:cNvSpPr/>
          <p:nvPr/>
        </p:nvSpPr>
        <p:spPr>
          <a:xfrm>
            <a:off x="8630989" y="3268680"/>
            <a:ext cx="604726" cy="604726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317500" dist="101477" dir="2699999" rotWithShape="0">
              <a:scrgbClr r="0" g="0" b="0">
                <a:alpha val="15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3" name="稻壳儿_刀客儿出品_11">
            <a:extLst>
              <a:ext uri="{FF2B5EF4-FFF2-40B4-BE49-F238E27FC236}">
                <a16:creationId xmlns:a16="http://schemas.microsoft.com/office/drawing/2014/main" id="{14E8580B-5B95-4184-A7A1-B47937BDFCB7}"/>
              </a:ext>
            </a:extLst>
          </p:cNvPr>
          <p:cNvSpPr txBox="1"/>
          <p:nvPr/>
        </p:nvSpPr>
        <p:spPr>
          <a:xfrm>
            <a:off x="5097169" y="2194645"/>
            <a:ext cx="1997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40537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2" grpId="0" animBg="1"/>
      <p:bldP spid="30" grpId="0" animBg="1"/>
      <p:bldP spid="31" grpId="0" animBg="1"/>
      <p:bldP spid="32" grpId="0" animBg="1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稻壳儿_刀客儿出品_1">
            <a:extLst>
              <a:ext uri="{FF2B5EF4-FFF2-40B4-BE49-F238E27FC236}">
                <a16:creationId xmlns:a16="http://schemas.microsoft.com/office/drawing/2014/main" id="{16194A0A-9A00-430D-AF64-B2A0EAF93889}"/>
              </a:ext>
            </a:extLst>
          </p:cNvPr>
          <p:cNvSpPr txBox="1"/>
          <p:nvPr/>
        </p:nvSpPr>
        <p:spPr>
          <a:xfrm>
            <a:off x="4310896" y="2831175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6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/>
              <a:t>添加标题</a:t>
            </a:r>
            <a:endParaRPr lang="en-US" dirty="0"/>
          </a:p>
        </p:txBody>
      </p:sp>
      <p:sp>
        <p:nvSpPr>
          <p:cNvPr id="3" name="稻壳儿_刀客儿出品_2">
            <a:extLst>
              <a:ext uri="{FF2B5EF4-FFF2-40B4-BE49-F238E27FC236}">
                <a16:creationId xmlns:a16="http://schemas.microsoft.com/office/drawing/2014/main" id="{934C59FB-7A34-457A-A5F4-4C5E2EF1C73C}"/>
              </a:ext>
            </a:extLst>
          </p:cNvPr>
          <p:cNvSpPr txBox="1"/>
          <p:nvPr/>
        </p:nvSpPr>
        <p:spPr>
          <a:xfrm>
            <a:off x="5042667" y="2123289"/>
            <a:ext cx="21066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zh-CN" dirty="0"/>
              <a:t>PART.01</a:t>
            </a:r>
            <a:endParaRPr lang="en-US" dirty="0"/>
          </a:p>
        </p:txBody>
      </p:sp>
      <p:sp>
        <p:nvSpPr>
          <p:cNvPr id="4" name="稻壳儿_刀客儿出品_3">
            <a:extLst>
              <a:ext uri="{FF2B5EF4-FFF2-40B4-BE49-F238E27FC236}">
                <a16:creationId xmlns:a16="http://schemas.microsoft.com/office/drawing/2014/main" id="{7E5609FC-7496-479D-B568-DB30A68DAE24}"/>
              </a:ext>
            </a:extLst>
          </p:cNvPr>
          <p:cNvSpPr txBox="1"/>
          <p:nvPr/>
        </p:nvSpPr>
        <p:spPr>
          <a:xfrm>
            <a:off x="2611231" y="3939172"/>
            <a:ext cx="6969538" cy="79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Lorem ipsum dolor sit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amet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consectetuer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adipiscing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elit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Maecenas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porttitor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congue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massa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811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稻壳儿_刀客儿出品_1">
            <a:extLst>
              <a:ext uri="{FF2B5EF4-FFF2-40B4-BE49-F238E27FC236}">
                <a16:creationId xmlns:a16="http://schemas.microsoft.com/office/drawing/2014/main" id="{01DE25C1-8EC2-4CE4-8AE1-EC751BE08BFE}"/>
              </a:ext>
            </a:extLst>
          </p:cNvPr>
          <p:cNvSpPr txBox="1"/>
          <p:nvPr/>
        </p:nvSpPr>
        <p:spPr>
          <a:xfrm>
            <a:off x="7017135" y="1642215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>
                <a:latin typeface="+mj-ea"/>
                <a:ea typeface="+mj-ea"/>
                <a:cs typeface="+mn-ea"/>
                <a:sym typeface="+mn-lt"/>
              </a:rPr>
              <a:t>在这里添加标题</a:t>
            </a:r>
            <a:endParaRPr lang="en-US" sz="4000" dirty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9" name="稻壳儿_刀客儿出品_2">
            <a:extLst>
              <a:ext uri="{FF2B5EF4-FFF2-40B4-BE49-F238E27FC236}">
                <a16:creationId xmlns:a16="http://schemas.microsoft.com/office/drawing/2014/main" id="{F28F4EA3-3680-48D9-96FD-3C36C7C47B95}"/>
              </a:ext>
            </a:extLst>
          </p:cNvPr>
          <p:cNvSpPr/>
          <p:nvPr/>
        </p:nvSpPr>
        <p:spPr>
          <a:xfrm>
            <a:off x="7101800" y="2906672"/>
            <a:ext cx="3813465" cy="2036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Ut wisi enim ad minim veniam</a:t>
            </a:r>
            <a:r>
              <a:rPr lang="id-ID" sz="140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, quis nostrud exerci </a:t>
            </a:r>
            <a:r>
              <a:rPr lang="id-ID" sz="14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tation ullamcorper suscipit lobortis nisl ut aliquip ex ea commodo consequat. Lorem ipsum dolor sit amet, consectetuer adipiscing elit, sed diam nonummy nibh euismod. </a:t>
            </a:r>
            <a:endParaRPr lang="en-US" sz="14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稻壳儿_刀客儿出品_3">
            <a:extLst>
              <a:ext uri="{FF2B5EF4-FFF2-40B4-BE49-F238E27FC236}">
                <a16:creationId xmlns:a16="http://schemas.microsoft.com/office/drawing/2014/main" id="{C32C1E9E-82DB-4BA7-A34B-B1BE468A43D5}"/>
              </a:ext>
            </a:extLst>
          </p:cNvPr>
          <p:cNvSpPr/>
          <p:nvPr/>
        </p:nvSpPr>
        <p:spPr>
          <a:xfrm rot="16200000">
            <a:off x="11396133" y="6016369"/>
            <a:ext cx="599524" cy="59952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4" name="稻壳儿_刀客儿出品_4">
            <a:extLst>
              <a:ext uri="{FF2B5EF4-FFF2-40B4-BE49-F238E27FC236}">
                <a16:creationId xmlns:a16="http://schemas.microsoft.com/office/drawing/2014/main" id="{2B949C2E-151C-4EEC-AFB3-4B026218572B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9" r="13879"/>
          <a:stretch>
            <a:fillRect/>
          </a:stretch>
        </p:blipFill>
        <p:spPr/>
      </p:pic>
      <p:sp>
        <p:nvSpPr>
          <p:cNvPr id="7" name="稻壳儿_刀客儿出品_5">
            <a:extLst>
              <a:ext uri="{FF2B5EF4-FFF2-40B4-BE49-F238E27FC236}">
                <a16:creationId xmlns:a16="http://schemas.microsoft.com/office/drawing/2014/main" id="{8255CC41-82EE-4E79-BF23-56307344A097}"/>
              </a:ext>
            </a:extLst>
          </p:cNvPr>
          <p:cNvSpPr/>
          <p:nvPr/>
        </p:nvSpPr>
        <p:spPr>
          <a:xfrm>
            <a:off x="7054347" y="5121893"/>
            <a:ext cx="1227983" cy="3379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添加标题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7031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稻壳儿_刀客儿出品_1"/>
          <p:cNvSpPr/>
          <p:nvPr/>
        </p:nvSpPr>
        <p:spPr>
          <a:xfrm>
            <a:off x="1934202" y="2205277"/>
            <a:ext cx="64261" cy="8644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/>
          </a:p>
        </p:txBody>
      </p:sp>
      <p:sp>
        <p:nvSpPr>
          <p:cNvPr id="116" name="稻壳儿_刀客儿出品_2"/>
          <p:cNvSpPr/>
          <p:nvPr/>
        </p:nvSpPr>
        <p:spPr>
          <a:xfrm>
            <a:off x="4093951" y="2271563"/>
            <a:ext cx="64261" cy="10683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/>
          </a:p>
        </p:txBody>
      </p:sp>
      <p:sp>
        <p:nvSpPr>
          <p:cNvPr id="117" name="稻壳儿_刀客儿出品_3"/>
          <p:cNvSpPr/>
          <p:nvPr/>
        </p:nvSpPr>
        <p:spPr>
          <a:xfrm>
            <a:off x="6080709" y="2298651"/>
            <a:ext cx="64261" cy="8644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/>
          </a:p>
        </p:txBody>
      </p:sp>
      <p:sp>
        <p:nvSpPr>
          <p:cNvPr id="118" name="稻壳儿_刀客儿出品_4"/>
          <p:cNvSpPr/>
          <p:nvPr/>
        </p:nvSpPr>
        <p:spPr>
          <a:xfrm>
            <a:off x="8116731" y="2267055"/>
            <a:ext cx="64261" cy="106839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/>
          </a:p>
        </p:txBody>
      </p:sp>
      <p:sp>
        <p:nvSpPr>
          <p:cNvPr id="119" name="稻壳儿_刀客儿出品_5"/>
          <p:cNvSpPr/>
          <p:nvPr/>
        </p:nvSpPr>
        <p:spPr>
          <a:xfrm>
            <a:off x="10137359" y="2206927"/>
            <a:ext cx="64261" cy="8644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/>
          </a:p>
        </p:txBody>
      </p:sp>
      <p:sp>
        <p:nvSpPr>
          <p:cNvPr id="115" name="稻壳儿_刀客儿出品_6"/>
          <p:cNvSpPr/>
          <p:nvPr/>
        </p:nvSpPr>
        <p:spPr>
          <a:xfrm>
            <a:off x="0" y="0"/>
            <a:ext cx="12192000" cy="2292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/>
          </a:p>
        </p:txBody>
      </p:sp>
      <p:sp>
        <p:nvSpPr>
          <p:cNvPr id="62" name="稻壳儿_刀客儿出品_7"/>
          <p:cNvSpPr txBox="1"/>
          <p:nvPr/>
        </p:nvSpPr>
        <p:spPr>
          <a:xfrm>
            <a:off x="1182449" y="1079363"/>
            <a:ext cx="9859759" cy="699873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cs typeface="Aharoni" panose="02010803020104030203" pitchFamily="2" charset="-79"/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  <a:cs typeface="Aharoni" panose="02010803020104030203" pitchFamily="2" charset="-79"/>
              </a:rPr>
              <a:t>amet</a:t>
            </a:r>
            <a:r>
              <a:rPr lang="en-US" sz="1400" dirty="0">
                <a:solidFill>
                  <a:schemeClr val="bg1"/>
                </a:solidFill>
                <a:cs typeface="Aharoni" panose="02010803020104030203" pitchFamily="2" charset="-79"/>
              </a:rPr>
              <a:t>, </a:t>
            </a:r>
            <a:r>
              <a:rPr lang="en-US" sz="1400" dirty="0" err="1">
                <a:solidFill>
                  <a:schemeClr val="bg1"/>
                </a:solidFill>
                <a:cs typeface="Aharoni" panose="02010803020104030203" pitchFamily="2" charset="-79"/>
              </a:rPr>
              <a:t>consectetur</a:t>
            </a:r>
            <a:r>
              <a:rPr lang="en-US" sz="1400" dirty="0">
                <a:solidFill>
                  <a:schemeClr val="bg1"/>
                </a:solidFill>
                <a:cs typeface="Aharoni" panose="02010803020104030203" pitchFamily="2" charset="-79"/>
              </a:rPr>
              <a:t> </a:t>
            </a:r>
            <a:r>
              <a:rPr lang="en-US" sz="1400" dirty="0" err="1">
                <a:solidFill>
                  <a:schemeClr val="bg1"/>
                </a:solidFill>
                <a:cs typeface="Aharoni" panose="02010803020104030203" pitchFamily="2" charset="-79"/>
              </a:rPr>
              <a:t>adipiscing</a:t>
            </a:r>
            <a:r>
              <a:rPr lang="en-US" sz="1400" dirty="0">
                <a:solidFill>
                  <a:schemeClr val="bg1"/>
                </a:solidFill>
                <a:cs typeface="Aharoni" panose="02010803020104030203" pitchFamily="2" charset="-79"/>
              </a:rPr>
              <a:t> </a:t>
            </a:r>
            <a:r>
              <a:rPr lang="en-US" sz="1400" dirty="0" err="1">
                <a:solidFill>
                  <a:schemeClr val="bg1"/>
                </a:solidFill>
                <a:cs typeface="Aharoni" panose="02010803020104030203" pitchFamily="2" charset="-79"/>
              </a:rPr>
              <a:t>elit</a:t>
            </a:r>
            <a:r>
              <a:rPr lang="en-US" sz="1400" dirty="0">
                <a:solidFill>
                  <a:schemeClr val="bg1"/>
                </a:solidFill>
                <a:cs typeface="Aharoni" panose="02010803020104030203" pitchFamily="2" charset="-79"/>
              </a:rPr>
              <a:t>, </a:t>
            </a:r>
            <a:r>
              <a:rPr lang="en-US" sz="1400" dirty="0" err="1">
                <a:solidFill>
                  <a:schemeClr val="bg1"/>
                </a:solidFill>
                <a:cs typeface="Aharoni" panose="02010803020104030203" pitchFamily="2" charset="-79"/>
              </a:rPr>
              <a:t>sed</a:t>
            </a:r>
            <a:r>
              <a:rPr lang="en-US" sz="1400" dirty="0">
                <a:solidFill>
                  <a:schemeClr val="bg1"/>
                </a:solidFill>
                <a:cs typeface="Aharoni" panose="02010803020104030203" pitchFamily="2" charset="-79"/>
              </a:rPr>
              <a:t> do </a:t>
            </a:r>
            <a:r>
              <a:rPr lang="en-US" sz="1400" dirty="0" err="1">
                <a:solidFill>
                  <a:schemeClr val="bg1"/>
                </a:solidFill>
                <a:cs typeface="Aharoni" panose="02010803020104030203" pitchFamily="2" charset="-79"/>
              </a:rPr>
              <a:t>eiusmod</a:t>
            </a:r>
            <a:r>
              <a:rPr lang="en-US" sz="1400" dirty="0">
                <a:solidFill>
                  <a:schemeClr val="bg1"/>
                </a:solidFill>
                <a:cs typeface="Aharoni" panose="02010803020104030203" pitchFamily="2" charset="-79"/>
              </a:rPr>
              <a:t> </a:t>
            </a:r>
            <a:r>
              <a:rPr lang="en-US" sz="1400" dirty="0" err="1">
                <a:solidFill>
                  <a:schemeClr val="bg1"/>
                </a:solidFill>
                <a:cs typeface="Aharoni" panose="02010803020104030203" pitchFamily="2" charset="-79"/>
              </a:rPr>
              <a:t>tempor</a:t>
            </a:r>
            <a:r>
              <a:rPr lang="en-US" sz="1400" dirty="0">
                <a:solidFill>
                  <a:schemeClr val="bg1"/>
                </a:solidFill>
                <a:cs typeface="Aharoni" panose="02010803020104030203" pitchFamily="2" charset="-79"/>
              </a:rPr>
              <a:t> </a:t>
            </a:r>
            <a:r>
              <a:rPr lang="en-US" sz="1400" dirty="0" err="1">
                <a:solidFill>
                  <a:schemeClr val="bg1"/>
                </a:solidFill>
                <a:cs typeface="Aharoni" panose="02010803020104030203" pitchFamily="2" charset="-79"/>
              </a:rPr>
              <a:t>incididunt</a:t>
            </a:r>
            <a:r>
              <a:rPr lang="en-US" sz="1400" dirty="0">
                <a:solidFill>
                  <a:schemeClr val="bg1"/>
                </a:solidFill>
                <a:cs typeface="Aharoni" panose="02010803020104030203" pitchFamily="2" charset="-79"/>
              </a:rPr>
              <a:t> </a:t>
            </a:r>
            <a:r>
              <a:rPr lang="en-US" sz="1400" dirty="0" err="1">
                <a:solidFill>
                  <a:schemeClr val="bg1"/>
                </a:solidFill>
                <a:cs typeface="Aharoni" panose="02010803020104030203" pitchFamily="2" charset="-79"/>
              </a:rPr>
              <a:t>ut</a:t>
            </a:r>
            <a:r>
              <a:rPr lang="en-US" sz="1400" dirty="0">
                <a:solidFill>
                  <a:schemeClr val="bg1"/>
                </a:solidFill>
                <a:cs typeface="Aharoni" panose="02010803020104030203" pitchFamily="2" charset="-79"/>
              </a:rPr>
              <a:t> </a:t>
            </a:r>
            <a:r>
              <a:rPr lang="en-US" sz="1400" dirty="0" err="1">
                <a:solidFill>
                  <a:schemeClr val="bg1"/>
                </a:solidFill>
                <a:cs typeface="Aharoni" panose="02010803020104030203" pitchFamily="2" charset="-79"/>
              </a:rPr>
              <a:t>labore</a:t>
            </a:r>
            <a:r>
              <a:rPr lang="en-US" sz="1400" dirty="0">
                <a:solidFill>
                  <a:schemeClr val="bg1"/>
                </a:solidFill>
                <a:cs typeface="Aharoni" panose="02010803020104030203" pitchFamily="2" charset="-79"/>
              </a:rPr>
              <a:t> et </a:t>
            </a:r>
            <a:r>
              <a:rPr lang="en-US" sz="1400" dirty="0" err="1">
                <a:solidFill>
                  <a:schemeClr val="bg1"/>
                </a:solidFill>
                <a:cs typeface="Aharoni" panose="02010803020104030203" pitchFamily="2" charset="-79"/>
              </a:rPr>
              <a:t>dolore</a:t>
            </a:r>
            <a:r>
              <a:rPr lang="en-US" sz="1400" dirty="0">
                <a:solidFill>
                  <a:schemeClr val="bg1"/>
                </a:solidFill>
                <a:cs typeface="Aharoni" panose="02010803020104030203" pitchFamily="2" charset="-79"/>
              </a:rPr>
              <a:t> magna </a:t>
            </a:r>
            <a:r>
              <a:rPr lang="en-US" sz="1400" dirty="0" err="1">
                <a:solidFill>
                  <a:schemeClr val="bg1"/>
                </a:solidFill>
                <a:cs typeface="Aharoni" panose="02010803020104030203" pitchFamily="2" charset="-79"/>
              </a:rPr>
              <a:t>aliqua</a:t>
            </a:r>
            <a:r>
              <a:rPr lang="en-US" sz="1400" dirty="0">
                <a:solidFill>
                  <a:schemeClr val="bg1"/>
                </a:solidFill>
                <a:cs typeface="Aharoni" panose="02010803020104030203" pitchFamily="2" charset="-79"/>
              </a:rPr>
              <a:t>. Ut </a:t>
            </a:r>
            <a:r>
              <a:rPr lang="en-US" sz="1400" dirty="0" err="1">
                <a:solidFill>
                  <a:schemeClr val="bg1"/>
                </a:solidFill>
                <a:cs typeface="Aharoni" panose="02010803020104030203" pitchFamily="2" charset="-79"/>
              </a:rPr>
              <a:t>enim</a:t>
            </a:r>
            <a:r>
              <a:rPr lang="en-US" sz="1400" dirty="0">
                <a:solidFill>
                  <a:schemeClr val="bg1"/>
                </a:solidFill>
                <a:cs typeface="Aharoni" panose="02010803020104030203" pitchFamily="2" charset="-79"/>
              </a:rPr>
              <a:t> ad minim </a:t>
            </a:r>
            <a:r>
              <a:rPr lang="en-US" sz="1400" dirty="0" err="1">
                <a:solidFill>
                  <a:schemeClr val="bg1"/>
                </a:solidFill>
                <a:cs typeface="Aharoni" panose="02010803020104030203" pitchFamily="2" charset="-79"/>
              </a:rPr>
              <a:t>veniam</a:t>
            </a:r>
            <a:r>
              <a:rPr lang="en-US" sz="1400" dirty="0">
                <a:solidFill>
                  <a:schemeClr val="bg1"/>
                </a:solidFill>
                <a:cs typeface="Aharoni" panose="02010803020104030203" pitchFamily="2" charset="-79"/>
              </a:rPr>
              <a:t>, </a:t>
            </a:r>
            <a:r>
              <a:rPr lang="en-US" sz="1400" dirty="0" err="1">
                <a:solidFill>
                  <a:schemeClr val="bg1"/>
                </a:solidFill>
                <a:cs typeface="Aharoni" panose="02010803020104030203" pitchFamily="2" charset="-79"/>
              </a:rPr>
              <a:t>quis</a:t>
            </a:r>
            <a:r>
              <a:rPr lang="en-US" sz="1400" dirty="0">
                <a:solidFill>
                  <a:schemeClr val="bg1"/>
                </a:solidFill>
                <a:cs typeface="Aharoni" panose="02010803020104030203" pitchFamily="2" charset="-79"/>
              </a:rPr>
              <a:t> </a:t>
            </a:r>
            <a:r>
              <a:rPr lang="en-US" sz="1400" dirty="0" err="1">
                <a:solidFill>
                  <a:schemeClr val="bg1"/>
                </a:solidFill>
                <a:cs typeface="Aharoni" panose="02010803020104030203" pitchFamily="2" charset="-79"/>
              </a:rPr>
              <a:t>nostrud</a:t>
            </a:r>
            <a:r>
              <a:rPr lang="en-US" sz="1400" dirty="0">
                <a:solidFill>
                  <a:schemeClr val="bg1"/>
                </a:solidFill>
                <a:cs typeface="Aharoni" panose="02010803020104030203" pitchFamily="2" charset="-79"/>
              </a:rPr>
              <a:t> exercitation.</a:t>
            </a:r>
          </a:p>
        </p:txBody>
      </p:sp>
      <p:sp>
        <p:nvSpPr>
          <p:cNvPr id="63" name="稻壳儿_刀客儿出品_8"/>
          <p:cNvSpPr/>
          <p:nvPr/>
        </p:nvSpPr>
        <p:spPr>
          <a:xfrm>
            <a:off x="3265714" y="3111203"/>
            <a:ext cx="1711234" cy="1711234"/>
          </a:xfrm>
          <a:prstGeom prst="diamond">
            <a:avLst/>
          </a:prstGeom>
          <a:solidFill>
            <a:schemeClr val="accent4"/>
          </a:solidFill>
          <a:ln cap="rnd">
            <a:noFill/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稻壳儿_刀客儿出品_9"/>
          <p:cNvSpPr txBox="1"/>
          <p:nvPr/>
        </p:nvSpPr>
        <p:spPr>
          <a:xfrm>
            <a:off x="3157284" y="5472108"/>
            <a:ext cx="1986051" cy="7408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Lorem ipsum dolor sit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amet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consecte</a:t>
            </a:r>
            <a:endParaRPr lang="en-US" sz="1400" dirty="0">
              <a:solidFill>
                <a:schemeClr val="bg1">
                  <a:lumMod val="50000"/>
                </a:schemeClr>
              </a:solidFill>
              <a:cs typeface="Aharoni" panose="02010803020104030203" pitchFamily="2" charset="-79"/>
            </a:endParaRPr>
          </a:p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tur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adipiscing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elit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, </a:t>
            </a:r>
          </a:p>
        </p:txBody>
      </p:sp>
      <p:sp>
        <p:nvSpPr>
          <p:cNvPr id="65" name="稻壳儿_刀客儿出品_10"/>
          <p:cNvSpPr txBox="1"/>
          <p:nvPr/>
        </p:nvSpPr>
        <p:spPr>
          <a:xfrm>
            <a:off x="3755287" y="5032551"/>
            <a:ext cx="758840" cy="402291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2016</a:t>
            </a:r>
          </a:p>
        </p:txBody>
      </p:sp>
      <p:sp>
        <p:nvSpPr>
          <p:cNvPr id="66" name="稻壳儿_刀客儿出品_11"/>
          <p:cNvSpPr/>
          <p:nvPr/>
        </p:nvSpPr>
        <p:spPr>
          <a:xfrm>
            <a:off x="5256712" y="2568773"/>
            <a:ext cx="1711234" cy="1711234"/>
          </a:xfrm>
          <a:prstGeom prst="diamond">
            <a:avLst/>
          </a:prstGeom>
          <a:solidFill>
            <a:schemeClr val="accent5"/>
          </a:solidFill>
          <a:ln cap="rnd">
            <a:noFill/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7" name="稻壳儿_刀客儿出品_12"/>
          <p:cNvSpPr txBox="1"/>
          <p:nvPr/>
        </p:nvSpPr>
        <p:spPr>
          <a:xfrm>
            <a:off x="5117957" y="4929678"/>
            <a:ext cx="1986051" cy="7408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Lorem ipsum dolor sit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amet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consecte</a:t>
            </a:r>
            <a:endParaRPr lang="en-US" sz="1400" dirty="0">
              <a:solidFill>
                <a:schemeClr val="bg1">
                  <a:lumMod val="50000"/>
                </a:schemeClr>
              </a:solidFill>
              <a:cs typeface="Aharoni" panose="02010803020104030203" pitchFamily="2" charset="-79"/>
            </a:endParaRPr>
          </a:p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tur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adipiscing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elit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, </a:t>
            </a:r>
          </a:p>
        </p:txBody>
      </p:sp>
      <p:sp>
        <p:nvSpPr>
          <p:cNvPr id="68" name="稻壳儿_刀客儿出品_13"/>
          <p:cNvSpPr txBox="1"/>
          <p:nvPr/>
        </p:nvSpPr>
        <p:spPr>
          <a:xfrm>
            <a:off x="5702586" y="4490121"/>
            <a:ext cx="758840" cy="402291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2017</a:t>
            </a:r>
          </a:p>
        </p:txBody>
      </p:sp>
      <p:sp>
        <p:nvSpPr>
          <p:cNvPr id="69" name="稻壳儿_刀客儿出品_14"/>
          <p:cNvSpPr/>
          <p:nvPr/>
        </p:nvSpPr>
        <p:spPr>
          <a:xfrm>
            <a:off x="9314646" y="2568773"/>
            <a:ext cx="1711234" cy="1711234"/>
          </a:xfrm>
          <a:prstGeom prst="diamond">
            <a:avLst/>
          </a:prstGeom>
          <a:solidFill>
            <a:schemeClr val="accent2"/>
          </a:solidFill>
          <a:ln cap="rnd">
            <a:noFill/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0" name="稻壳儿_刀客儿出品_15"/>
          <p:cNvSpPr txBox="1"/>
          <p:nvPr/>
        </p:nvSpPr>
        <p:spPr>
          <a:xfrm>
            <a:off x="9206216" y="4929678"/>
            <a:ext cx="1986051" cy="7408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Lorem ipsum dolor sit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amet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consecte</a:t>
            </a:r>
            <a:endParaRPr lang="en-US" sz="1400" dirty="0">
              <a:solidFill>
                <a:schemeClr val="bg1">
                  <a:lumMod val="50000"/>
                </a:schemeClr>
              </a:solidFill>
              <a:cs typeface="Aharoni" panose="02010803020104030203" pitchFamily="2" charset="-79"/>
            </a:endParaRPr>
          </a:p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tur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adipiscing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elit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, </a:t>
            </a:r>
          </a:p>
        </p:txBody>
      </p:sp>
      <p:sp>
        <p:nvSpPr>
          <p:cNvPr id="71" name="稻壳儿_刀客儿出品_16"/>
          <p:cNvSpPr txBox="1"/>
          <p:nvPr/>
        </p:nvSpPr>
        <p:spPr>
          <a:xfrm>
            <a:off x="9790844" y="4490121"/>
            <a:ext cx="758840" cy="402291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2019</a:t>
            </a:r>
          </a:p>
        </p:txBody>
      </p:sp>
      <p:sp>
        <p:nvSpPr>
          <p:cNvPr id="72" name="稻壳儿_刀客儿出品_17"/>
          <p:cNvSpPr/>
          <p:nvPr/>
        </p:nvSpPr>
        <p:spPr>
          <a:xfrm>
            <a:off x="7290164" y="3111203"/>
            <a:ext cx="1711234" cy="1711234"/>
          </a:xfrm>
          <a:prstGeom prst="diamond">
            <a:avLst/>
          </a:prstGeom>
          <a:solidFill>
            <a:schemeClr val="accent6"/>
          </a:solidFill>
          <a:ln cap="rnd">
            <a:noFill/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3" name="稻壳儿_刀客儿出品_18"/>
          <p:cNvSpPr txBox="1"/>
          <p:nvPr/>
        </p:nvSpPr>
        <p:spPr>
          <a:xfrm>
            <a:off x="7236320" y="5472108"/>
            <a:ext cx="1986051" cy="7408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Lorem ipsum dolor sit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amet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consecte</a:t>
            </a:r>
            <a:endParaRPr lang="en-US" sz="1400" dirty="0">
              <a:solidFill>
                <a:schemeClr val="bg1">
                  <a:lumMod val="50000"/>
                </a:schemeClr>
              </a:solidFill>
              <a:cs typeface="Aharoni" panose="02010803020104030203" pitchFamily="2" charset="-79"/>
            </a:endParaRPr>
          </a:p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tur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adipiscing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elit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, </a:t>
            </a:r>
          </a:p>
        </p:txBody>
      </p:sp>
      <p:sp>
        <p:nvSpPr>
          <p:cNvPr id="74" name="稻壳儿_刀客儿出品_19"/>
          <p:cNvSpPr txBox="1"/>
          <p:nvPr/>
        </p:nvSpPr>
        <p:spPr>
          <a:xfrm>
            <a:off x="7820948" y="5032551"/>
            <a:ext cx="758840" cy="402291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2018</a:t>
            </a:r>
          </a:p>
        </p:txBody>
      </p:sp>
      <p:sp>
        <p:nvSpPr>
          <p:cNvPr id="75" name="稻壳儿_刀客儿出品_20"/>
          <p:cNvSpPr/>
          <p:nvPr/>
        </p:nvSpPr>
        <p:spPr>
          <a:xfrm>
            <a:off x="1108164" y="2568773"/>
            <a:ext cx="1711234" cy="1711234"/>
          </a:xfrm>
          <a:prstGeom prst="diamond">
            <a:avLst/>
          </a:prstGeom>
          <a:solidFill>
            <a:schemeClr val="accent2"/>
          </a:solidFill>
          <a:ln cap="rnd">
            <a:noFill/>
            <a:rou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6" name="稻壳儿_刀客儿出品_21"/>
          <p:cNvSpPr txBox="1"/>
          <p:nvPr/>
        </p:nvSpPr>
        <p:spPr>
          <a:xfrm>
            <a:off x="999734" y="4929678"/>
            <a:ext cx="1986051" cy="7408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Lorem ipsum dolor sit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amet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consecte</a:t>
            </a:r>
          </a:p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tur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adipiscing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elit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, </a:t>
            </a:r>
          </a:p>
        </p:txBody>
      </p:sp>
      <p:sp>
        <p:nvSpPr>
          <p:cNvPr id="77" name="稻壳儿_刀客儿出品_22"/>
          <p:cNvSpPr txBox="1"/>
          <p:nvPr/>
        </p:nvSpPr>
        <p:spPr>
          <a:xfrm>
            <a:off x="1584362" y="4490121"/>
            <a:ext cx="758840" cy="402291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2005</a:t>
            </a:r>
          </a:p>
        </p:txBody>
      </p:sp>
      <p:grpSp>
        <p:nvGrpSpPr>
          <p:cNvPr id="78" name="稻壳儿_刀客儿出品_23"/>
          <p:cNvGrpSpPr>
            <a:grpSpLocks noChangeAspect="1"/>
          </p:cNvGrpSpPr>
          <p:nvPr/>
        </p:nvGrpSpPr>
        <p:grpSpPr bwMode="auto">
          <a:xfrm>
            <a:off x="5968283" y="3225659"/>
            <a:ext cx="288089" cy="362778"/>
            <a:chOff x="4772" y="2013"/>
            <a:chExt cx="837" cy="1054"/>
          </a:xfrm>
          <a:solidFill>
            <a:schemeClr val="bg1"/>
          </a:solidFill>
        </p:grpSpPr>
        <p:sp>
          <p:nvSpPr>
            <p:cNvPr id="79" name="Freeform 44"/>
            <p:cNvSpPr>
              <a:spLocks/>
            </p:cNvSpPr>
            <p:nvPr/>
          </p:nvSpPr>
          <p:spPr bwMode="auto">
            <a:xfrm>
              <a:off x="5192" y="2187"/>
              <a:ext cx="204" cy="204"/>
            </a:xfrm>
            <a:custGeom>
              <a:avLst/>
              <a:gdLst>
                <a:gd name="T0" fmla="*/ 306 w 612"/>
                <a:gd name="T1" fmla="*/ 0 h 613"/>
                <a:gd name="T2" fmla="*/ 348 w 612"/>
                <a:gd name="T3" fmla="*/ 2 h 613"/>
                <a:gd name="T4" fmla="*/ 387 w 612"/>
                <a:gd name="T5" fmla="*/ 10 h 613"/>
                <a:gd name="T6" fmla="*/ 425 w 612"/>
                <a:gd name="T7" fmla="*/ 24 h 613"/>
                <a:gd name="T8" fmla="*/ 460 w 612"/>
                <a:gd name="T9" fmla="*/ 41 h 613"/>
                <a:gd name="T10" fmla="*/ 493 w 612"/>
                <a:gd name="T11" fmla="*/ 63 h 613"/>
                <a:gd name="T12" fmla="*/ 523 w 612"/>
                <a:gd name="T13" fmla="*/ 89 h 613"/>
                <a:gd name="T14" fmla="*/ 548 w 612"/>
                <a:gd name="T15" fmla="*/ 119 h 613"/>
                <a:gd name="T16" fmla="*/ 570 w 612"/>
                <a:gd name="T17" fmla="*/ 151 h 613"/>
                <a:gd name="T18" fmla="*/ 588 w 612"/>
                <a:gd name="T19" fmla="*/ 186 h 613"/>
                <a:gd name="T20" fmla="*/ 601 w 612"/>
                <a:gd name="T21" fmla="*/ 225 h 613"/>
                <a:gd name="T22" fmla="*/ 609 w 612"/>
                <a:gd name="T23" fmla="*/ 264 h 613"/>
                <a:gd name="T24" fmla="*/ 612 w 612"/>
                <a:gd name="T25" fmla="*/ 306 h 613"/>
                <a:gd name="T26" fmla="*/ 609 w 612"/>
                <a:gd name="T27" fmla="*/ 348 h 613"/>
                <a:gd name="T28" fmla="*/ 601 w 612"/>
                <a:gd name="T29" fmla="*/ 387 h 613"/>
                <a:gd name="T30" fmla="*/ 588 w 612"/>
                <a:gd name="T31" fmla="*/ 425 h 613"/>
                <a:gd name="T32" fmla="*/ 570 w 612"/>
                <a:gd name="T33" fmla="*/ 460 h 613"/>
                <a:gd name="T34" fmla="*/ 548 w 612"/>
                <a:gd name="T35" fmla="*/ 493 h 613"/>
                <a:gd name="T36" fmla="*/ 523 w 612"/>
                <a:gd name="T37" fmla="*/ 523 h 613"/>
                <a:gd name="T38" fmla="*/ 493 w 612"/>
                <a:gd name="T39" fmla="*/ 548 h 613"/>
                <a:gd name="T40" fmla="*/ 460 w 612"/>
                <a:gd name="T41" fmla="*/ 570 h 613"/>
                <a:gd name="T42" fmla="*/ 425 w 612"/>
                <a:gd name="T43" fmla="*/ 588 h 613"/>
                <a:gd name="T44" fmla="*/ 387 w 612"/>
                <a:gd name="T45" fmla="*/ 601 h 613"/>
                <a:gd name="T46" fmla="*/ 348 w 612"/>
                <a:gd name="T47" fmla="*/ 609 h 613"/>
                <a:gd name="T48" fmla="*/ 306 w 612"/>
                <a:gd name="T49" fmla="*/ 613 h 613"/>
                <a:gd name="T50" fmla="*/ 265 w 612"/>
                <a:gd name="T51" fmla="*/ 609 h 613"/>
                <a:gd name="T52" fmla="*/ 225 w 612"/>
                <a:gd name="T53" fmla="*/ 601 h 613"/>
                <a:gd name="T54" fmla="*/ 188 w 612"/>
                <a:gd name="T55" fmla="*/ 588 h 613"/>
                <a:gd name="T56" fmla="*/ 151 w 612"/>
                <a:gd name="T57" fmla="*/ 570 h 613"/>
                <a:gd name="T58" fmla="*/ 119 w 612"/>
                <a:gd name="T59" fmla="*/ 548 h 613"/>
                <a:gd name="T60" fmla="*/ 89 w 612"/>
                <a:gd name="T61" fmla="*/ 523 h 613"/>
                <a:gd name="T62" fmla="*/ 63 w 612"/>
                <a:gd name="T63" fmla="*/ 493 h 613"/>
                <a:gd name="T64" fmla="*/ 42 w 612"/>
                <a:gd name="T65" fmla="*/ 460 h 613"/>
                <a:gd name="T66" fmla="*/ 24 w 612"/>
                <a:gd name="T67" fmla="*/ 425 h 613"/>
                <a:gd name="T68" fmla="*/ 11 w 612"/>
                <a:gd name="T69" fmla="*/ 387 h 613"/>
                <a:gd name="T70" fmla="*/ 2 w 612"/>
                <a:gd name="T71" fmla="*/ 348 h 613"/>
                <a:gd name="T72" fmla="*/ 0 w 612"/>
                <a:gd name="T73" fmla="*/ 306 h 613"/>
                <a:gd name="T74" fmla="*/ 2 w 612"/>
                <a:gd name="T75" fmla="*/ 264 h 613"/>
                <a:gd name="T76" fmla="*/ 11 w 612"/>
                <a:gd name="T77" fmla="*/ 225 h 613"/>
                <a:gd name="T78" fmla="*/ 24 w 612"/>
                <a:gd name="T79" fmla="*/ 186 h 613"/>
                <a:gd name="T80" fmla="*/ 42 w 612"/>
                <a:gd name="T81" fmla="*/ 151 h 613"/>
                <a:gd name="T82" fmla="*/ 63 w 612"/>
                <a:gd name="T83" fmla="*/ 119 h 613"/>
                <a:gd name="T84" fmla="*/ 89 w 612"/>
                <a:gd name="T85" fmla="*/ 89 h 613"/>
                <a:gd name="T86" fmla="*/ 119 w 612"/>
                <a:gd name="T87" fmla="*/ 63 h 613"/>
                <a:gd name="T88" fmla="*/ 151 w 612"/>
                <a:gd name="T89" fmla="*/ 41 h 613"/>
                <a:gd name="T90" fmla="*/ 188 w 612"/>
                <a:gd name="T91" fmla="*/ 24 h 613"/>
                <a:gd name="T92" fmla="*/ 225 w 612"/>
                <a:gd name="T93" fmla="*/ 10 h 613"/>
                <a:gd name="T94" fmla="*/ 265 w 612"/>
                <a:gd name="T95" fmla="*/ 2 h 613"/>
                <a:gd name="T96" fmla="*/ 306 w 612"/>
                <a:gd name="T97" fmla="*/ 0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12" h="613">
                  <a:moveTo>
                    <a:pt x="306" y="0"/>
                  </a:moveTo>
                  <a:lnTo>
                    <a:pt x="348" y="2"/>
                  </a:lnTo>
                  <a:lnTo>
                    <a:pt x="387" y="10"/>
                  </a:lnTo>
                  <a:lnTo>
                    <a:pt x="425" y="24"/>
                  </a:lnTo>
                  <a:lnTo>
                    <a:pt x="460" y="41"/>
                  </a:lnTo>
                  <a:lnTo>
                    <a:pt x="493" y="63"/>
                  </a:lnTo>
                  <a:lnTo>
                    <a:pt x="523" y="89"/>
                  </a:lnTo>
                  <a:lnTo>
                    <a:pt x="548" y="119"/>
                  </a:lnTo>
                  <a:lnTo>
                    <a:pt x="570" y="151"/>
                  </a:lnTo>
                  <a:lnTo>
                    <a:pt x="588" y="186"/>
                  </a:lnTo>
                  <a:lnTo>
                    <a:pt x="601" y="225"/>
                  </a:lnTo>
                  <a:lnTo>
                    <a:pt x="609" y="264"/>
                  </a:lnTo>
                  <a:lnTo>
                    <a:pt x="612" y="306"/>
                  </a:lnTo>
                  <a:lnTo>
                    <a:pt x="609" y="348"/>
                  </a:lnTo>
                  <a:lnTo>
                    <a:pt x="601" y="387"/>
                  </a:lnTo>
                  <a:lnTo>
                    <a:pt x="588" y="425"/>
                  </a:lnTo>
                  <a:lnTo>
                    <a:pt x="570" y="460"/>
                  </a:lnTo>
                  <a:lnTo>
                    <a:pt x="548" y="493"/>
                  </a:lnTo>
                  <a:lnTo>
                    <a:pt x="523" y="523"/>
                  </a:lnTo>
                  <a:lnTo>
                    <a:pt x="493" y="548"/>
                  </a:lnTo>
                  <a:lnTo>
                    <a:pt x="460" y="570"/>
                  </a:lnTo>
                  <a:lnTo>
                    <a:pt x="425" y="588"/>
                  </a:lnTo>
                  <a:lnTo>
                    <a:pt x="387" y="601"/>
                  </a:lnTo>
                  <a:lnTo>
                    <a:pt x="348" y="609"/>
                  </a:lnTo>
                  <a:lnTo>
                    <a:pt x="306" y="613"/>
                  </a:lnTo>
                  <a:lnTo>
                    <a:pt x="265" y="609"/>
                  </a:lnTo>
                  <a:lnTo>
                    <a:pt x="225" y="601"/>
                  </a:lnTo>
                  <a:lnTo>
                    <a:pt x="188" y="588"/>
                  </a:lnTo>
                  <a:lnTo>
                    <a:pt x="151" y="570"/>
                  </a:lnTo>
                  <a:lnTo>
                    <a:pt x="119" y="548"/>
                  </a:lnTo>
                  <a:lnTo>
                    <a:pt x="89" y="523"/>
                  </a:lnTo>
                  <a:lnTo>
                    <a:pt x="63" y="493"/>
                  </a:lnTo>
                  <a:lnTo>
                    <a:pt x="42" y="460"/>
                  </a:lnTo>
                  <a:lnTo>
                    <a:pt x="24" y="425"/>
                  </a:lnTo>
                  <a:lnTo>
                    <a:pt x="11" y="387"/>
                  </a:lnTo>
                  <a:lnTo>
                    <a:pt x="2" y="348"/>
                  </a:lnTo>
                  <a:lnTo>
                    <a:pt x="0" y="306"/>
                  </a:lnTo>
                  <a:lnTo>
                    <a:pt x="2" y="264"/>
                  </a:lnTo>
                  <a:lnTo>
                    <a:pt x="11" y="225"/>
                  </a:lnTo>
                  <a:lnTo>
                    <a:pt x="24" y="186"/>
                  </a:lnTo>
                  <a:lnTo>
                    <a:pt x="42" y="151"/>
                  </a:lnTo>
                  <a:lnTo>
                    <a:pt x="63" y="119"/>
                  </a:lnTo>
                  <a:lnTo>
                    <a:pt x="89" y="89"/>
                  </a:lnTo>
                  <a:lnTo>
                    <a:pt x="119" y="63"/>
                  </a:lnTo>
                  <a:lnTo>
                    <a:pt x="151" y="41"/>
                  </a:lnTo>
                  <a:lnTo>
                    <a:pt x="188" y="24"/>
                  </a:lnTo>
                  <a:lnTo>
                    <a:pt x="225" y="10"/>
                  </a:lnTo>
                  <a:lnTo>
                    <a:pt x="265" y="2"/>
                  </a:lnTo>
                  <a:lnTo>
                    <a:pt x="3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45"/>
            <p:cNvSpPr>
              <a:spLocks/>
            </p:cNvSpPr>
            <p:nvPr/>
          </p:nvSpPr>
          <p:spPr bwMode="auto">
            <a:xfrm>
              <a:off x="5282" y="2507"/>
              <a:ext cx="131" cy="131"/>
            </a:xfrm>
            <a:custGeom>
              <a:avLst/>
              <a:gdLst>
                <a:gd name="T0" fmla="*/ 197 w 393"/>
                <a:gd name="T1" fmla="*/ 0 h 393"/>
                <a:gd name="T2" fmla="*/ 232 w 393"/>
                <a:gd name="T3" fmla="*/ 3 h 393"/>
                <a:gd name="T4" fmla="*/ 265 w 393"/>
                <a:gd name="T5" fmla="*/ 13 h 393"/>
                <a:gd name="T6" fmla="*/ 296 w 393"/>
                <a:gd name="T7" fmla="*/ 27 h 393"/>
                <a:gd name="T8" fmla="*/ 323 w 393"/>
                <a:gd name="T9" fmla="*/ 46 h 393"/>
                <a:gd name="T10" fmla="*/ 347 w 393"/>
                <a:gd name="T11" fmla="*/ 70 h 393"/>
                <a:gd name="T12" fmla="*/ 366 w 393"/>
                <a:gd name="T13" fmla="*/ 97 h 393"/>
                <a:gd name="T14" fmla="*/ 381 w 393"/>
                <a:gd name="T15" fmla="*/ 128 h 393"/>
                <a:gd name="T16" fmla="*/ 390 w 393"/>
                <a:gd name="T17" fmla="*/ 162 h 393"/>
                <a:gd name="T18" fmla="*/ 393 w 393"/>
                <a:gd name="T19" fmla="*/ 197 h 393"/>
                <a:gd name="T20" fmla="*/ 390 w 393"/>
                <a:gd name="T21" fmla="*/ 232 h 393"/>
                <a:gd name="T22" fmla="*/ 381 w 393"/>
                <a:gd name="T23" fmla="*/ 265 h 393"/>
                <a:gd name="T24" fmla="*/ 366 w 393"/>
                <a:gd name="T25" fmla="*/ 296 h 393"/>
                <a:gd name="T26" fmla="*/ 347 w 393"/>
                <a:gd name="T27" fmla="*/ 324 h 393"/>
                <a:gd name="T28" fmla="*/ 323 w 393"/>
                <a:gd name="T29" fmla="*/ 347 h 393"/>
                <a:gd name="T30" fmla="*/ 296 w 393"/>
                <a:gd name="T31" fmla="*/ 366 h 393"/>
                <a:gd name="T32" fmla="*/ 265 w 393"/>
                <a:gd name="T33" fmla="*/ 381 h 393"/>
                <a:gd name="T34" fmla="*/ 232 w 393"/>
                <a:gd name="T35" fmla="*/ 390 h 393"/>
                <a:gd name="T36" fmla="*/ 197 w 393"/>
                <a:gd name="T37" fmla="*/ 393 h 393"/>
                <a:gd name="T38" fmla="*/ 162 w 393"/>
                <a:gd name="T39" fmla="*/ 390 h 393"/>
                <a:gd name="T40" fmla="*/ 127 w 393"/>
                <a:gd name="T41" fmla="*/ 381 h 393"/>
                <a:gd name="T42" fmla="*/ 97 w 393"/>
                <a:gd name="T43" fmla="*/ 366 h 393"/>
                <a:gd name="T44" fmla="*/ 70 w 393"/>
                <a:gd name="T45" fmla="*/ 347 h 393"/>
                <a:gd name="T46" fmla="*/ 46 w 393"/>
                <a:gd name="T47" fmla="*/ 324 h 393"/>
                <a:gd name="T48" fmla="*/ 27 w 393"/>
                <a:gd name="T49" fmla="*/ 296 h 393"/>
                <a:gd name="T50" fmla="*/ 13 w 393"/>
                <a:gd name="T51" fmla="*/ 265 h 393"/>
                <a:gd name="T52" fmla="*/ 3 w 393"/>
                <a:gd name="T53" fmla="*/ 232 h 393"/>
                <a:gd name="T54" fmla="*/ 0 w 393"/>
                <a:gd name="T55" fmla="*/ 197 h 393"/>
                <a:gd name="T56" fmla="*/ 3 w 393"/>
                <a:gd name="T57" fmla="*/ 162 h 393"/>
                <a:gd name="T58" fmla="*/ 13 w 393"/>
                <a:gd name="T59" fmla="*/ 128 h 393"/>
                <a:gd name="T60" fmla="*/ 27 w 393"/>
                <a:gd name="T61" fmla="*/ 97 h 393"/>
                <a:gd name="T62" fmla="*/ 46 w 393"/>
                <a:gd name="T63" fmla="*/ 70 h 393"/>
                <a:gd name="T64" fmla="*/ 70 w 393"/>
                <a:gd name="T65" fmla="*/ 46 h 393"/>
                <a:gd name="T66" fmla="*/ 97 w 393"/>
                <a:gd name="T67" fmla="*/ 27 h 393"/>
                <a:gd name="T68" fmla="*/ 127 w 393"/>
                <a:gd name="T69" fmla="*/ 13 h 393"/>
                <a:gd name="T70" fmla="*/ 162 w 393"/>
                <a:gd name="T71" fmla="*/ 3 h 393"/>
                <a:gd name="T72" fmla="*/ 197 w 393"/>
                <a:gd name="T73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3" h="393">
                  <a:moveTo>
                    <a:pt x="197" y="0"/>
                  </a:moveTo>
                  <a:lnTo>
                    <a:pt x="232" y="3"/>
                  </a:lnTo>
                  <a:lnTo>
                    <a:pt x="265" y="13"/>
                  </a:lnTo>
                  <a:lnTo>
                    <a:pt x="296" y="27"/>
                  </a:lnTo>
                  <a:lnTo>
                    <a:pt x="323" y="46"/>
                  </a:lnTo>
                  <a:lnTo>
                    <a:pt x="347" y="70"/>
                  </a:lnTo>
                  <a:lnTo>
                    <a:pt x="366" y="97"/>
                  </a:lnTo>
                  <a:lnTo>
                    <a:pt x="381" y="128"/>
                  </a:lnTo>
                  <a:lnTo>
                    <a:pt x="390" y="162"/>
                  </a:lnTo>
                  <a:lnTo>
                    <a:pt x="393" y="197"/>
                  </a:lnTo>
                  <a:lnTo>
                    <a:pt x="390" y="232"/>
                  </a:lnTo>
                  <a:lnTo>
                    <a:pt x="381" y="265"/>
                  </a:lnTo>
                  <a:lnTo>
                    <a:pt x="366" y="296"/>
                  </a:lnTo>
                  <a:lnTo>
                    <a:pt x="347" y="324"/>
                  </a:lnTo>
                  <a:lnTo>
                    <a:pt x="323" y="347"/>
                  </a:lnTo>
                  <a:lnTo>
                    <a:pt x="296" y="366"/>
                  </a:lnTo>
                  <a:lnTo>
                    <a:pt x="265" y="381"/>
                  </a:lnTo>
                  <a:lnTo>
                    <a:pt x="232" y="390"/>
                  </a:lnTo>
                  <a:lnTo>
                    <a:pt x="197" y="393"/>
                  </a:lnTo>
                  <a:lnTo>
                    <a:pt x="162" y="390"/>
                  </a:lnTo>
                  <a:lnTo>
                    <a:pt x="127" y="381"/>
                  </a:lnTo>
                  <a:lnTo>
                    <a:pt x="97" y="366"/>
                  </a:lnTo>
                  <a:lnTo>
                    <a:pt x="70" y="347"/>
                  </a:lnTo>
                  <a:lnTo>
                    <a:pt x="46" y="324"/>
                  </a:lnTo>
                  <a:lnTo>
                    <a:pt x="27" y="296"/>
                  </a:lnTo>
                  <a:lnTo>
                    <a:pt x="13" y="265"/>
                  </a:lnTo>
                  <a:lnTo>
                    <a:pt x="3" y="232"/>
                  </a:lnTo>
                  <a:lnTo>
                    <a:pt x="0" y="197"/>
                  </a:lnTo>
                  <a:lnTo>
                    <a:pt x="3" y="162"/>
                  </a:lnTo>
                  <a:lnTo>
                    <a:pt x="13" y="128"/>
                  </a:lnTo>
                  <a:lnTo>
                    <a:pt x="27" y="97"/>
                  </a:lnTo>
                  <a:lnTo>
                    <a:pt x="46" y="70"/>
                  </a:lnTo>
                  <a:lnTo>
                    <a:pt x="70" y="46"/>
                  </a:lnTo>
                  <a:lnTo>
                    <a:pt x="97" y="27"/>
                  </a:lnTo>
                  <a:lnTo>
                    <a:pt x="127" y="13"/>
                  </a:lnTo>
                  <a:lnTo>
                    <a:pt x="162" y="3"/>
                  </a:lnTo>
                  <a:lnTo>
                    <a:pt x="1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46"/>
            <p:cNvSpPr>
              <a:spLocks noEditPoints="1"/>
            </p:cNvSpPr>
            <p:nvPr/>
          </p:nvSpPr>
          <p:spPr bwMode="auto">
            <a:xfrm>
              <a:off x="4772" y="2013"/>
              <a:ext cx="837" cy="1054"/>
            </a:xfrm>
            <a:custGeom>
              <a:avLst/>
              <a:gdLst>
                <a:gd name="T0" fmla="*/ 1521 w 2511"/>
                <a:gd name="T1" fmla="*/ 1479 h 3162"/>
                <a:gd name="T2" fmla="*/ 1439 w 2511"/>
                <a:gd name="T3" fmla="*/ 1684 h 3162"/>
                <a:gd name="T4" fmla="*/ 1526 w 2511"/>
                <a:gd name="T5" fmla="*/ 1887 h 3162"/>
                <a:gd name="T6" fmla="*/ 1733 w 2511"/>
                <a:gd name="T7" fmla="*/ 1968 h 3162"/>
                <a:gd name="T8" fmla="*/ 1936 w 2511"/>
                <a:gd name="T9" fmla="*/ 1880 h 3162"/>
                <a:gd name="T10" fmla="*/ 2016 w 2511"/>
                <a:gd name="T11" fmla="*/ 1676 h 3162"/>
                <a:gd name="T12" fmla="*/ 1928 w 2511"/>
                <a:gd name="T13" fmla="*/ 1472 h 3162"/>
                <a:gd name="T14" fmla="*/ 1724 w 2511"/>
                <a:gd name="T15" fmla="*/ 1391 h 3162"/>
                <a:gd name="T16" fmla="*/ 1450 w 2511"/>
                <a:gd name="T17" fmla="*/ 395 h 3162"/>
                <a:gd name="T18" fmla="*/ 1201 w 2511"/>
                <a:gd name="T19" fmla="*/ 568 h 3162"/>
                <a:gd name="T20" fmla="*/ 1119 w 2511"/>
                <a:gd name="T21" fmla="*/ 856 h 3162"/>
                <a:gd name="T22" fmla="*/ 1239 w 2511"/>
                <a:gd name="T23" fmla="*/ 1134 h 3162"/>
                <a:gd name="T24" fmla="*/ 1526 w 2511"/>
                <a:gd name="T25" fmla="*/ 1383 h 3162"/>
                <a:gd name="T26" fmla="*/ 1786 w 2511"/>
                <a:gd name="T27" fmla="*/ 1339 h 3162"/>
                <a:gd name="T28" fmla="*/ 1978 w 2511"/>
                <a:gd name="T29" fmla="*/ 1010 h 3162"/>
                <a:gd name="T30" fmla="*/ 2001 w 2511"/>
                <a:gd name="T31" fmla="*/ 710 h 3162"/>
                <a:gd name="T32" fmla="*/ 1827 w 2511"/>
                <a:gd name="T33" fmla="*/ 462 h 3162"/>
                <a:gd name="T34" fmla="*/ 1410 w 2511"/>
                <a:gd name="T35" fmla="*/ 3 h 3162"/>
                <a:gd name="T36" fmla="*/ 1857 w 2511"/>
                <a:gd name="T37" fmla="*/ 95 h 3162"/>
                <a:gd name="T38" fmla="*/ 2181 w 2511"/>
                <a:gd name="T39" fmla="*/ 322 h 3162"/>
                <a:gd name="T40" fmla="*/ 2399 w 2511"/>
                <a:gd name="T41" fmla="*/ 626 h 3162"/>
                <a:gd name="T42" fmla="*/ 2502 w 2511"/>
                <a:gd name="T43" fmla="*/ 935 h 3162"/>
                <a:gd name="T44" fmla="*/ 2478 w 2511"/>
                <a:gd name="T45" fmla="*/ 1324 h 3162"/>
                <a:gd name="T46" fmla="*/ 2348 w 2511"/>
                <a:gd name="T47" fmla="*/ 1684 h 3162"/>
                <a:gd name="T48" fmla="*/ 2178 w 2511"/>
                <a:gd name="T49" fmla="*/ 1960 h 3162"/>
                <a:gd name="T50" fmla="*/ 2044 w 2511"/>
                <a:gd name="T51" fmla="*/ 2176 h 3162"/>
                <a:gd name="T52" fmla="*/ 2016 w 2511"/>
                <a:gd name="T53" fmla="*/ 2402 h 3162"/>
                <a:gd name="T54" fmla="*/ 2119 w 2511"/>
                <a:gd name="T55" fmla="*/ 2693 h 3162"/>
                <a:gd name="T56" fmla="*/ 2286 w 2511"/>
                <a:gd name="T57" fmla="*/ 2935 h 3162"/>
                <a:gd name="T58" fmla="*/ 2442 w 2511"/>
                <a:gd name="T59" fmla="*/ 3100 h 3162"/>
                <a:gd name="T60" fmla="*/ 2511 w 2511"/>
                <a:gd name="T61" fmla="*/ 3162 h 3162"/>
                <a:gd name="T62" fmla="*/ 789 w 2511"/>
                <a:gd name="T63" fmla="*/ 3135 h 3162"/>
                <a:gd name="T64" fmla="*/ 897 w 2511"/>
                <a:gd name="T65" fmla="*/ 3037 h 3162"/>
                <a:gd name="T66" fmla="*/ 974 w 2511"/>
                <a:gd name="T67" fmla="*/ 2864 h 3162"/>
                <a:gd name="T68" fmla="*/ 921 w 2511"/>
                <a:gd name="T69" fmla="*/ 2670 h 3162"/>
                <a:gd name="T70" fmla="*/ 697 w 2511"/>
                <a:gd name="T71" fmla="*/ 2709 h 3162"/>
                <a:gd name="T72" fmla="*/ 448 w 2511"/>
                <a:gd name="T73" fmla="*/ 2721 h 3162"/>
                <a:gd name="T74" fmla="*/ 292 w 2511"/>
                <a:gd name="T75" fmla="*/ 2614 h 3162"/>
                <a:gd name="T76" fmla="*/ 287 w 2511"/>
                <a:gd name="T77" fmla="*/ 2489 h 3162"/>
                <a:gd name="T78" fmla="*/ 305 w 2511"/>
                <a:gd name="T79" fmla="*/ 2372 h 3162"/>
                <a:gd name="T80" fmla="*/ 233 w 2511"/>
                <a:gd name="T81" fmla="*/ 2268 h 3162"/>
                <a:gd name="T82" fmla="*/ 201 w 2511"/>
                <a:gd name="T83" fmla="*/ 2108 h 3162"/>
                <a:gd name="T84" fmla="*/ 222 w 2511"/>
                <a:gd name="T85" fmla="*/ 1976 h 3162"/>
                <a:gd name="T86" fmla="*/ 195 w 2511"/>
                <a:gd name="T87" fmla="*/ 1954 h 3162"/>
                <a:gd name="T88" fmla="*/ 73 w 2511"/>
                <a:gd name="T89" fmla="*/ 1912 h 3162"/>
                <a:gd name="T90" fmla="*/ 0 w 2511"/>
                <a:gd name="T91" fmla="*/ 1837 h 3162"/>
                <a:gd name="T92" fmla="*/ 36 w 2511"/>
                <a:gd name="T93" fmla="*/ 1735 h 3162"/>
                <a:gd name="T94" fmla="*/ 131 w 2511"/>
                <a:gd name="T95" fmla="*/ 1559 h 3162"/>
                <a:gd name="T96" fmla="*/ 230 w 2511"/>
                <a:gd name="T97" fmla="*/ 1397 h 3162"/>
                <a:gd name="T98" fmla="*/ 274 w 2511"/>
                <a:gd name="T99" fmla="*/ 1326 h 3162"/>
                <a:gd name="T100" fmla="*/ 242 w 2511"/>
                <a:gd name="T101" fmla="*/ 1264 h 3162"/>
                <a:gd name="T102" fmla="*/ 198 w 2511"/>
                <a:gd name="T103" fmla="*/ 1158 h 3162"/>
                <a:gd name="T104" fmla="*/ 204 w 2511"/>
                <a:gd name="T105" fmla="*/ 979 h 3162"/>
                <a:gd name="T106" fmla="*/ 294 w 2511"/>
                <a:gd name="T107" fmla="*/ 637 h 3162"/>
                <a:gd name="T108" fmla="*/ 494 w 2511"/>
                <a:gd name="T109" fmla="*/ 278 h 3162"/>
                <a:gd name="T110" fmla="*/ 810 w 2511"/>
                <a:gd name="T111" fmla="*/ 74 h 3162"/>
                <a:gd name="T112" fmla="*/ 1243 w 2511"/>
                <a:gd name="T113" fmla="*/ 0 h 3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11" h="3162">
                  <a:moveTo>
                    <a:pt x="1709" y="1323"/>
                  </a:moveTo>
                  <a:lnTo>
                    <a:pt x="1603" y="1345"/>
                  </a:lnTo>
                  <a:lnTo>
                    <a:pt x="1616" y="1414"/>
                  </a:lnTo>
                  <a:lnTo>
                    <a:pt x="1581" y="1430"/>
                  </a:lnTo>
                  <a:lnTo>
                    <a:pt x="1549" y="1453"/>
                  </a:lnTo>
                  <a:lnTo>
                    <a:pt x="1521" y="1479"/>
                  </a:lnTo>
                  <a:lnTo>
                    <a:pt x="1462" y="1440"/>
                  </a:lnTo>
                  <a:lnTo>
                    <a:pt x="1402" y="1533"/>
                  </a:lnTo>
                  <a:lnTo>
                    <a:pt x="1461" y="1570"/>
                  </a:lnTo>
                  <a:lnTo>
                    <a:pt x="1449" y="1607"/>
                  </a:lnTo>
                  <a:lnTo>
                    <a:pt x="1441" y="1645"/>
                  </a:lnTo>
                  <a:lnTo>
                    <a:pt x="1439" y="1684"/>
                  </a:lnTo>
                  <a:lnTo>
                    <a:pt x="1371" y="1698"/>
                  </a:lnTo>
                  <a:lnTo>
                    <a:pt x="1394" y="1806"/>
                  </a:lnTo>
                  <a:lnTo>
                    <a:pt x="1462" y="1791"/>
                  </a:lnTo>
                  <a:lnTo>
                    <a:pt x="1480" y="1827"/>
                  </a:lnTo>
                  <a:lnTo>
                    <a:pt x="1501" y="1859"/>
                  </a:lnTo>
                  <a:lnTo>
                    <a:pt x="1526" y="1887"/>
                  </a:lnTo>
                  <a:lnTo>
                    <a:pt x="1489" y="1946"/>
                  </a:lnTo>
                  <a:lnTo>
                    <a:pt x="1581" y="2006"/>
                  </a:lnTo>
                  <a:lnTo>
                    <a:pt x="1619" y="1947"/>
                  </a:lnTo>
                  <a:lnTo>
                    <a:pt x="1655" y="1959"/>
                  </a:lnTo>
                  <a:lnTo>
                    <a:pt x="1694" y="1966"/>
                  </a:lnTo>
                  <a:lnTo>
                    <a:pt x="1733" y="1968"/>
                  </a:lnTo>
                  <a:lnTo>
                    <a:pt x="1747" y="2037"/>
                  </a:lnTo>
                  <a:lnTo>
                    <a:pt x="1854" y="2014"/>
                  </a:lnTo>
                  <a:lnTo>
                    <a:pt x="1839" y="1946"/>
                  </a:lnTo>
                  <a:lnTo>
                    <a:pt x="1874" y="1928"/>
                  </a:lnTo>
                  <a:lnTo>
                    <a:pt x="1907" y="1906"/>
                  </a:lnTo>
                  <a:lnTo>
                    <a:pt x="1936" y="1880"/>
                  </a:lnTo>
                  <a:lnTo>
                    <a:pt x="1993" y="1919"/>
                  </a:lnTo>
                  <a:lnTo>
                    <a:pt x="2053" y="1827"/>
                  </a:lnTo>
                  <a:lnTo>
                    <a:pt x="1995" y="1788"/>
                  </a:lnTo>
                  <a:lnTo>
                    <a:pt x="2007" y="1752"/>
                  </a:lnTo>
                  <a:lnTo>
                    <a:pt x="2014" y="1714"/>
                  </a:lnTo>
                  <a:lnTo>
                    <a:pt x="2016" y="1676"/>
                  </a:lnTo>
                  <a:lnTo>
                    <a:pt x="2084" y="1661"/>
                  </a:lnTo>
                  <a:lnTo>
                    <a:pt x="2062" y="1554"/>
                  </a:lnTo>
                  <a:lnTo>
                    <a:pt x="1994" y="1568"/>
                  </a:lnTo>
                  <a:lnTo>
                    <a:pt x="1977" y="1533"/>
                  </a:lnTo>
                  <a:lnTo>
                    <a:pt x="1954" y="1501"/>
                  </a:lnTo>
                  <a:lnTo>
                    <a:pt x="1928" y="1472"/>
                  </a:lnTo>
                  <a:lnTo>
                    <a:pt x="1967" y="1414"/>
                  </a:lnTo>
                  <a:lnTo>
                    <a:pt x="1876" y="1354"/>
                  </a:lnTo>
                  <a:lnTo>
                    <a:pt x="1837" y="1413"/>
                  </a:lnTo>
                  <a:lnTo>
                    <a:pt x="1800" y="1400"/>
                  </a:lnTo>
                  <a:lnTo>
                    <a:pt x="1763" y="1393"/>
                  </a:lnTo>
                  <a:lnTo>
                    <a:pt x="1724" y="1391"/>
                  </a:lnTo>
                  <a:lnTo>
                    <a:pt x="1709" y="1323"/>
                  </a:lnTo>
                  <a:close/>
                  <a:moveTo>
                    <a:pt x="1608" y="273"/>
                  </a:moveTo>
                  <a:lnTo>
                    <a:pt x="1583" y="379"/>
                  </a:lnTo>
                  <a:lnTo>
                    <a:pt x="1538" y="379"/>
                  </a:lnTo>
                  <a:lnTo>
                    <a:pt x="1494" y="385"/>
                  </a:lnTo>
                  <a:lnTo>
                    <a:pt x="1450" y="395"/>
                  </a:lnTo>
                  <a:lnTo>
                    <a:pt x="1406" y="409"/>
                  </a:lnTo>
                  <a:lnTo>
                    <a:pt x="1348" y="316"/>
                  </a:lnTo>
                  <a:lnTo>
                    <a:pt x="1203" y="406"/>
                  </a:lnTo>
                  <a:lnTo>
                    <a:pt x="1261" y="499"/>
                  </a:lnTo>
                  <a:lnTo>
                    <a:pt x="1229" y="532"/>
                  </a:lnTo>
                  <a:lnTo>
                    <a:pt x="1201" y="568"/>
                  </a:lnTo>
                  <a:lnTo>
                    <a:pt x="1177" y="606"/>
                  </a:lnTo>
                  <a:lnTo>
                    <a:pt x="1157" y="645"/>
                  </a:lnTo>
                  <a:lnTo>
                    <a:pt x="1051" y="621"/>
                  </a:lnTo>
                  <a:lnTo>
                    <a:pt x="1013" y="787"/>
                  </a:lnTo>
                  <a:lnTo>
                    <a:pt x="1119" y="812"/>
                  </a:lnTo>
                  <a:lnTo>
                    <a:pt x="1119" y="856"/>
                  </a:lnTo>
                  <a:lnTo>
                    <a:pt x="1124" y="901"/>
                  </a:lnTo>
                  <a:lnTo>
                    <a:pt x="1134" y="945"/>
                  </a:lnTo>
                  <a:lnTo>
                    <a:pt x="1149" y="989"/>
                  </a:lnTo>
                  <a:lnTo>
                    <a:pt x="1057" y="1047"/>
                  </a:lnTo>
                  <a:lnTo>
                    <a:pt x="1147" y="1191"/>
                  </a:lnTo>
                  <a:lnTo>
                    <a:pt x="1239" y="1134"/>
                  </a:lnTo>
                  <a:lnTo>
                    <a:pt x="1272" y="1166"/>
                  </a:lnTo>
                  <a:lnTo>
                    <a:pt x="1307" y="1194"/>
                  </a:lnTo>
                  <a:lnTo>
                    <a:pt x="1345" y="1218"/>
                  </a:lnTo>
                  <a:lnTo>
                    <a:pt x="1384" y="1238"/>
                  </a:lnTo>
                  <a:lnTo>
                    <a:pt x="1361" y="1345"/>
                  </a:lnTo>
                  <a:lnTo>
                    <a:pt x="1526" y="1383"/>
                  </a:lnTo>
                  <a:lnTo>
                    <a:pt x="1551" y="1277"/>
                  </a:lnTo>
                  <a:lnTo>
                    <a:pt x="1595" y="1276"/>
                  </a:lnTo>
                  <a:lnTo>
                    <a:pt x="1641" y="1271"/>
                  </a:lnTo>
                  <a:lnTo>
                    <a:pt x="1685" y="1261"/>
                  </a:lnTo>
                  <a:lnTo>
                    <a:pt x="1729" y="1247"/>
                  </a:lnTo>
                  <a:lnTo>
                    <a:pt x="1786" y="1339"/>
                  </a:lnTo>
                  <a:lnTo>
                    <a:pt x="1930" y="1248"/>
                  </a:lnTo>
                  <a:lnTo>
                    <a:pt x="1873" y="1156"/>
                  </a:lnTo>
                  <a:lnTo>
                    <a:pt x="1906" y="1123"/>
                  </a:lnTo>
                  <a:lnTo>
                    <a:pt x="1933" y="1088"/>
                  </a:lnTo>
                  <a:lnTo>
                    <a:pt x="1957" y="1050"/>
                  </a:lnTo>
                  <a:lnTo>
                    <a:pt x="1978" y="1010"/>
                  </a:lnTo>
                  <a:lnTo>
                    <a:pt x="2083" y="1034"/>
                  </a:lnTo>
                  <a:lnTo>
                    <a:pt x="2122" y="869"/>
                  </a:lnTo>
                  <a:lnTo>
                    <a:pt x="2016" y="844"/>
                  </a:lnTo>
                  <a:lnTo>
                    <a:pt x="2015" y="799"/>
                  </a:lnTo>
                  <a:lnTo>
                    <a:pt x="2010" y="754"/>
                  </a:lnTo>
                  <a:lnTo>
                    <a:pt x="2001" y="710"/>
                  </a:lnTo>
                  <a:lnTo>
                    <a:pt x="1986" y="666"/>
                  </a:lnTo>
                  <a:lnTo>
                    <a:pt x="2078" y="609"/>
                  </a:lnTo>
                  <a:lnTo>
                    <a:pt x="1988" y="464"/>
                  </a:lnTo>
                  <a:lnTo>
                    <a:pt x="1896" y="522"/>
                  </a:lnTo>
                  <a:lnTo>
                    <a:pt x="1863" y="490"/>
                  </a:lnTo>
                  <a:lnTo>
                    <a:pt x="1827" y="462"/>
                  </a:lnTo>
                  <a:lnTo>
                    <a:pt x="1790" y="437"/>
                  </a:lnTo>
                  <a:lnTo>
                    <a:pt x="1749" y="418"/>
                  </a:lnTo>
                  <a:lnTo>
                    <a:pt x="1774" y="311"/>
                  </a:lnTo>
                  <a:lnTo>
                    <a:pt x="1608" y="273"/>
                  </a:lnTo>
                  <a:close/>
                  <a:moveTo>
                    <a:pt x="1325" y="0"/>
                  </a:moveTo>
                  <a:lnTo>
                    <a:pt x="1410" y="3"/>
                  </a:lnTo>
                  <a:lnTo>
                    <a:pt x="1498" y="9"/>
                  </a:lnTo>
                  <a:lnTo>
                    <a:pt x="1588" y="19"/>
                  </a:lnTo>
                  <a:lnTo>
                    <a:pt x="1659" y="31"/>
                  </a:lnTo>
                  <a:lnTo>
                    <a:pt x="1728" y="47"/>
                  </a:lnTo>
                  <a:lnTo>
                    <a:pt x="1794" y="69"/>
                  </a:lnTo>
                  <a:lnTo>
                    <a:pt x="1857" y="95"/>
                  </a:lnTo>
                  <a:lnTo>
                    <a:pt x="1918" y="124"/>
                  </a:lnTo>
                  <a:lnTo>
                    <a:pt x="1976" y="158"/>
                  </a:lnTo>
                  <a:lnTo>
                    <a:pt x="2032" y="194"/>
                  </a:lnTo>
                  <a:lnTo>
                    <a:pt x="2083" y="235"/>
                  </a:lnTo>
                  <a:lnTo>
                    <a:pt x="2134" y="277"/>
                  </a:lnTo>
                  <a:lnTo>
                    <a:pt x="2181" y="322"/>
                  </a:lnTo>
                  <a:lnTo>
                    <a:pt x="2224" y="370"/>
                  </a:lnTo>
                  <a:lnTo>
                    <a:pt x="2265" y="419"/>
                  </a:lnTo>
                  <a:lnTo>
                    <a:pt x="2304" y="469"/>
                  </a:lnTo>
                  <a:lnTo>
                    <a:pt x="2338" y="520"/>
                  </a:lnTo>
                  <a:lnTo>
                    <a:pt x="2370" y="573"/>
                  </a:lnTo>
                  <a:lnTo>
                    <a:pt x="2399" y="626"/>
                  </a:lnTo>
                  <a:lnTo>
                    <a:pt x="2424" y="678"/>
                  </a:lnTo>
                  <a:lnTo>
                    <a:pt x="2446" y="732"/>
                  </a:lnTo>
                  <a:lnTo>
                    <a:pt x="2465" y="784"/>
                  </a:lnTo>
                  <a:lnTo>
                    <a:pt x="2480" y="836"/>
                  </a:lnTo>
                  <a:lnTo>
                    <a:pt x="2493" y="886"/>
                  </a:lnTo>
                  <a:lnTo>
                    <a:pt x="2502" y="935"/>
                  </a:lnTo>
                  <a:lnTo>
                    <a:pt x="2507" y="982"/>
                  </a:lnTo>
                  <a:lnTo>
                    <a:pt x="2509" y="1027"/>
                  </a:lnTo>
                  <a:lnTo>
                    <a:pt x="2507" y="1107"/>
                  </a:lnTo>
                  <a:lnTo>
                    <a:pt x="2502" y="1182"/>
                  </a:lnTo>
                  <a:lnTo>
                    <a:pt x="2492" y="1255"/>
                  </a:lnTo>
                  <a:lnTo>
                    <a:pt x="2478" y="1324"/>
                  </a:lnTo>
                  <a:lnTo>
                    <a:pt x="2463" y="1391"/>
                  </a:lnTo>
                  <a:lnTo>
                    <a:pt x="2444" y="1454"/>
                  </a:lnTo>
                  <a:lnTo>
                    <a:pt x="2422" y="1515"/>
                  </a:lnTo>
                  <a:lnTo>
                    <a:pt x="2399" y="1574"/>
                  </a:lnTo>
                  <a:lnTo>
                    <a:pt x="2374" y="1630"/>
                  </a:lnTo>
                  <a:lnTo>
                    <a:pt x="2348" y="1684"/>
                  </a:lnTo>
                  <a:lnTo>
                    <a:pt x="2320" y="1735"/>
                  </a:lnTo>
                  <a:lnTo>
                    <a:pt x="2292" y="1783"/>
                  </a:lnTo>
                  <a:lnTo>
                    <a:pt x="2263" y="1831"/>
                  </a:lnTo>
                  <a:lnTo>
                    <a:pt x="2234" y="1875"/>
                  </a:lnTo>
                  <a:lnTo>
                    <a:pt x="2206" y="1919"/>
                  </a:lnTo>
                  <a:lnTo>
                    <a:pt x="2178" y="1960"/>
                  </a:lnTo>
                  <a:lnTo>
                    <a:pt x="2152" y="1999"/>
                  </a:lnTo>
                  <a:lnTo>
                    <a:pt x="2127" y="2038"/>
                  </a:lnTo>
                  <a:lnTo>
                    <a:pt x="2103" y="2074"/>
                  </a:lnTo>
                  <a:lnTo>
                    <a:pt x="2081" y="2109"/>
                  </a:lnTo>
                  <a:lnTo>
                    <a:pt x="2062" y="2143"/>
                  </a:lnTo>
                  <a:lnTo>
                    <a:pt x="2044" y="2176"/>
                  </a:lnTo>
                  <a:lnTo>
                    <a:pt x="2031" y="2207"/>
                  </a:lnTo>
                  <a:lnTo>
                    <a:pt x="2020" y="2238"/>
                  </a:lnTo>
                  <a:lnTo>
                    <a:pt x="2013" y="2268"/>
                  </a:lnTo>
                  <a:lnTo>
                    <a:pt x="2010" y="2298"/>
                  </a:lnTo>
                  <a:lnTo>
                    <a:pt x="2011" y="2350"/>
                  </a:lnTo>
                  <a:lnTo>
                    <a:pt x="2016" y="2402"/>
                  </a:lnTo>
                  <a:lnTo>
                    <a:pt x="2025" y="2453"/>
                  </a:lnTo>
                  <a:lnTo>
                    <a:pt x="2039" y="2502"/>
                  </a:lnTo>
                  <a:lnTo>
                    <a:pt x="2054" y="2552"/>
                  </a:lnTo>
                  <a:lnTo>
                    <a:pt x="2074" y="2599"/>
                  </a:lnTo>
                  <a:lnTo>
                    <a:pt x="2095" y="2647"/>
                  </a:lnTo>
                  <a:lnTo>
                    <a:pt x="2119" y="2693"/>
                  </a:lnTo>
                  <a:lnTo>
                    <a:pt x="2144" y="2737"/>
                  </a:lnTo>
                  <a:lnTo>
                    <a:pt x="2171" y="2781"/>
                  </a:lnTo>
                  <a:lnTo>
                    <a:pt x="2199" y="2822"/>
                  </a:lnTo>
                  <a:lnTo>
                    <a:pt x="2228" y="2861"/>
                  </a:lnTo>
                  <a:lnTo>
                    <a:pt x="2257" y="2899"/>
                  </a:lnTo>
                  <a:lnTo>
                    <a:pt x="2286" y="2935"/>
                  </a:lnTo>
                  <a:lnTo>
                    <a:pt x="2315" y="2969"/>
                  </a:lnTo>
                  <a:lnTo>
                    <a:pt x="2343" y="3000"/>
                  </a:lnTo>
                  <a:lnTo>
                    <a:pt x="2371" y="3029"/>
                  </a:lnTo>
                  <a:lnTo>
                    <a:pt x="2397" y="3056"/>
                  </a:lnTo>
                  <a:lnTo>
                    <a:pt x="2420" y="3080"/>
                  </a:lnTo>
                  <a:lnTo>
                    <a:pt x="2442" y="3100"/>
                  </a:lnTo>
                  <a:lnTo>
                    <a:pt x="2462" y="3119"/>
                  </a:lnTo>
                  <a:lnTo>
                    <a:pt x="2479" y="3134"/>
                  </a:lnTo>
                  <a:lnTo>
                    <a:pt x="2493" y="3146"/>
                  </a:lnTo>
                  <a:lnTo>
                    <a:pt x="2503" y="3155"/>
                  </a:lnTo>
                  <a:lnTo>
                    <a:pt x="2509" y="3160"/>
                  </a:lnTo>
                  <a:lnTo>
                    <a:pt x="2511" y="3162"/>
                  </a:lnTo>
                  <a:lnTo>
                    <a:pt x="746" y="3162"/>
                  </a:lnTo>
                  <a:lnTo>
                    <a:pt x="749" y="3160"/>
                  </a:lnTo>
                  <a:lnTo>
                    <a:pt x="755" y="3157"/>
                  </a:lnTo>
                  <a:lnTo>
                    <a:pt x="763" y="3152"/>
                  </a:lnTo>
                  <a:lnTo>
                    <a:pt x="775" y="3145"/>
                  </a:lnTo>
                  <a:lnTo>
                    <a:pt x="789" y="3135"/>
                  </a:lnTo>
                  <a:lnTo>
                    <a:pt x="805" y="3124"/>
                  </a:lnTo>
                  <a:lnTo>
                    <a:pt x="823" y="3111"/>
                  </a:lnTo>
                  <a:lnTo>
                    <a:pt x="841" y="3096"/>
                  </a:lnTo>
                  <a:lnTo>
                    <a:pt x="860" y="3078"/>
                  </a:lnTo>
                  <a:lnTo>
                    <a:pt x="879" y="3059"/>
                  </a:lnTo>
                  <a:lnTo>
                    <a:pt x="897" y="3037"/>
                  </a:lnTo>
                  <a:lnTo>
                    <a:pt x="915" y="3013"/>
                  </a:lnTo>
                  <a:lnTo>
                    <a:pt x="931" y="2987"/>
                  </a:lnTo>
                  <a:lnTo>
                    <a:pt x="946" y="2959"/>
                  </a:lnTo>
                  <a:lnTo>
                    <a:pt x="957" y="2931"/>
                  </a:lnTo>
                  <a:lnTo>
                    <a:pt x="968" y="2898"/>
                  </a:lnTo>
                  <a:lnTo>
                    <a:pt x="974" y="2864"/>
                  </a:lnTo>
                  <a:lnTo>
                    <a:pt x="977" y="2829"/>
                  </a:lnTo>
                  <a:lnTo>
                    <a:pt x="975" y="2791"/>
                  </a:lnTo>
                  <a:lnTo>
                    <a:pt x="970" y="2752"/>
                  </a:lnTo>
                  <a:lnTo>
                    <a:pt x="959" y="2710"/>
                  </a:lnTo>
                  <a:lnTo>
                    <a:pt x="943" y="2666"/>
                  </a:lnTo>
                  <a:lnTo>
                    <a:pt x="921" y="2670"/>
                  </a:lnTo>
                  <a:lnTo>
                    <a:pt x="893" y="2675"/>
                  </a:lnTo>
                  <a:lnTo>
                    <a:pt x="860" y="2681"/>
                  </a:lnTo>
                  <a:lnTo>
                    <a:pt x="823" y="2687"/>
                  </a:lnTo>
                  <a:lnTo>
                    <a:pt x="783" y="2695"/>
                  </a:lnTo>
                  <a:lnTo>
                    <a:pt x="740" y="2702"/>
                  </a:lnTo>
                  <a:lnTo>
                    <a:pt x="697" y="2709"/>
                  </a:lnTo>
                  <a:lnTo>
                    <a:pt x="652" y="2715"/>
                  </a:lnTo>
                  <a:lnTo>
                    <a:pt x="608" y="2723"/>
                  </a:lnTo>
                  <a:lnTo>
                    <a:pt x="566" y="2729"/>
                  </a:lnTo>
                  <a:lnTo>
                    <a:pt x="524" y="2731"/>
                  </a:lnTo>
                  <a:lnTo>
                    <a:pt x="485" y="2728"/>
                  </a:lnTo>
                  <a:lnTo>
                    <a:pt x="448" y="2721"/>
                  </a:lnTo>
                  <a:lnTo>
                    <a:pt x="414" y="2708"/>
                  </a:lnTo>
                  <a:lnTo>
                    <a:pt x="381" y="2694"/>
                  </a:lnTo>
                  <a:lnTo>
                    <a:pt x="353" y="2676"/>
                  </a:lnTo>
                  <a:lnTo>
                    <a:pt x="328" y="2656"/>
                  </a:lnTo>
                  <a:lnTo>
                    <a:pt x="308" y="2636"/>
                  </a:lnTo>
                  <a:lnTo>
                    <a:pt x="292" y="2614"/>
                  </a:lnTo>
                  <a:lnTo>
                    <a:pt x="281" y="2593"/>
                  </a:lnTo>
                  <a:lnTo>
                    <a:pt x="277" y="2575"/>
                  </a:lnTo>
                  <a:lnTo>
                    <a:pt x="276" y="2555"/>
                  </a:lnTo>
                  <a:lnTo>
                    <a:pt x="278" y="2533"/>
                  </a:lnTo>
                  <a:lnTo>
                    <a:pt x="282" y="2511"/>
                  </a:lnTo>
                  <a:lnTo>
                    <a:pt x="287" y="2489"/>
                  </a:lnTo>
                  <a:lnTo>
                    <a:pt x="293" y="2466"/>
                  </a:lnTo>
                  <a:lnTo>
                    <a:pt x="299" y="2444"/>
                  </a:lnTo>
                  <a:lnTo>
                    <a:pt x="303" y="2423"/>
                  </a:lnTo>
                  <a:lnTo>
                    <a:pt x="306" y="2404"/>
                  </a:lnTo>
                  <a:lnTo>
                    <a:pt x="307" y="2386"/>
                  </a:lnTo>
                  <a:lnTo>
                    <a:pt x="305" y="2372"/>
                  </a:lnTo>
                  <a:lnTo>
                    <a:pt x="300" y="2360"/>
                  </a:lnTo>
                  <a:lnTo>
                    <a:pt x="289" y="2348"/>
                  </a:lnTo>
                  <a:lnTo>
                    <a:pt x="277" y="2332"/>
                  </a:lnTo>
                  <a:lnTo>
                    <a:pt x="263" y="2313"/>
                  </a:lnTo>
                  <a:lnTo>
                    <a:pt x="247" y="2292"/>
                  </a:lnTo>
                  <a:lnTo>
                    <a:pt x="233" y="2268"/>
                  </a:lnTo>
                  <a:lnTo>
                    <a:pt x="218" y="2244"/>
                  </a:lnTo>
                  <a:lnTo>
                    <a:pt x="207" y="2218"/>
                  </a:lnTo>
                  <a:lnTo>
                    <a:pt x="198" y="2190"/>
                  </a:lnTo>
                  <a:lnTo>
                    <a:pt x="194" y="2163"/>
                  </a:lnTo>
                  <a:lnTo>
                    <a:pt x="194" y="2135"/>
                  </a:lnTo>
                  <a:lnTo>
                    <a:pt x="201" y="2108"/>
                  </a:lnTo>
                  <a:lnTo>
                    <a:pt x="211" y="2077"/>
                  </a:lnTo>
                  <a:lnTo>
                    <a:pt x="218" y="2050"/>
                  </a:lnTo>
                  <a:lnTo>
                    <a:pt x="222" y="2025"/>
                  </a:lnTo>
                  <a:lnTo>
                    <a:pt x="223" y="2006"/>
                  </a:lnTo>
                  <a:lnTo>
                    <a:pt x="223" y="1989"/>
                  </a:lnTo>
                  <a:lnTo>
                    <a:pt x="222" y="1976"/>
                  </a:lnTo>
                  <a:lnTo>
                    <a:pt x="221" y="1966"/>
                  </a:lnTo>
                  <a:lnTo>
                    <a:pt x="220" y="1961"/>
                  </a:lnTo>
                  <a:lnTo>
                    <a:pt x="219" y="1959"/>
                  </a:lnTo>
                  <a:lnTo>
                    <a:pt x="216" y="1958"/>
                  </a:lnTo>
                  <a:lnTo>
                    <a:pt x="208" y="1957"/>
                  </a:lnTo>
                  <a:lnTo>
                    <a:pt x="195" y="1954"/>
                  </a:lnTo>
                  <a:lnTo>
                    <a:pt x="179" y="1950"/>
                  </a:lnTo>
                  <a:lnTo>
                    <a:pt x="160" y="1945"/>
                  </a:lnTo>
                  <a:lnTo>
                    <a:pt x="140" y="1938"/>
                  </a:lnTo>
                  <a:lnTo>
                    <a:pt x="117" y="1930"/>
                  </a:lnTo>
                  <a:lnTo>
                    <a:pt x="95" y="1922"/>
                  </a:lnTo>
                  <a:lnTo>
                    <a:pt x="73" y="1912"/>
                  </a:lnTo>
                  <a:lnTo>
                    <a:pt x="53" y="1901"/>
                  </a:lnTo>
                  <a:lnTo>
                    <a:pt x="34" y="1889"/>
                  </a:lnTo>
                  <a:lnTo>
                    <a:pt x="19" y="1876"/>
                  </a:lnTo>
                  <a:lnTo>
                    <a:pt x="8" y="1862"/>
                  </a:lnTo>
                  <a:lnTo>
                    <a:pt x="1" y="1847"/>
                  </a:lnTo>
                  <a:lnTo>
                    <a:pt x="0" y="1837"/>
                  </a:lnTo>
                  <a:lnTo>
                    <a:pt x="0" y="1835"/>
                  </a:lnTo>
                  <a:lnTo>
                    <a:pt x="3" y="1821"/>
                  </a:lnTo>
                  <a:lnTo>
                    <a:pt x="7" y="1804"/>
                  </a:lnTo>
                  <a:lnTo>
                    <a:pt x="15" y="1783"/>
                  </a:lnTo>
                  <a:lnTo>
                    <a:pt x="25" y="1760"/>
                  </a:lnTo>
                  <a:lnTo>
                    <a:pt x="36" y="1735"/>
                  </a:lnTo>
                  <a:lnTo>
                    <a:pt x="50" y="1708"/>
                  </a:lnTo>
                  <a:lnTo>
                    <a:pt x="64" y="1680"/>
                  </a:lnTo>
                  <a:lnTo>
                    <a:pt x="80" y="1650"/>
                  </a:lnTo>
                  <a:lnTo>
                    <a:pt x="96" y="1620"/>
                  </a:lnTo>
                  <a:lnTo>
                    <a:pt x="114" y="1590"/>
                  </a:lnTo>
                  <a:lnTo>
                    <a:pt x="131" y="1559"/>
                  </a:lnTo>
                  <a:lnTo>
                    <a:pt x="149" y="1529"/>
                  </a:lnTo>
                  <a:lnTo>
                    <a:pt x="166" y="1500"/>
                  </a:lnTo>
                  <a:lnTo>
                    <a:pt x="183" y="1472"/>
                  </a:lnTo>
                  <a:lnTo>
                    <a:pt x="200" y="1445"/>
                  </a:lnTo>
                  <a:lnTo>
                    <a:pt x="215" y="1420"/>
                  </a:lnTo>
                  <a:lnTo>
                    <a:pt x="230" y="1397"/>
                  </a:lnTo>
                  <a:lnTo>
                    <a:pt x="242" y="1377"/>
                  </a:lnTo>
                  <a:lnTo>
                    <a:pt x="253" y="1359"/>
                  </a:lnTo>
                  <a:lnTo>
                    <a:pt x="262" y="1346"/>
                  </a:lnTo>
                  <a:lnTo>
                    <a:pt x="269" y="1334"/>
                  </a:lnTo>
                  <a:lnTo>
                    <a:pt x="273" y="1328"/>
                  </a:lnTo>
                  <a:lnTo>
                    <a:pt x="274" y="1326"/>
                  </a:lnTo>
                  <a:lnTo>
                    <a:pt x="273" y="1324"/>
                  </a:lnTo>
                  <a:lnTo>
                    <a:pt x="270" y="1318"/>
                  </a:lnTo>
                  <a:lnTo>
                    <a:pt x="265" y="1307"/>
                  </a:lnTo>
                  <a:lnTo>
                    <a:pt x="257" y="1295"/>
                  </a:lnTo>
                  <a:lnTo>
                    <a:pt x="250" y="1280"/>
                  </a:lnTo>
                  <a:lnTo>
                    <a:pt x="242" y="1264"/>
                  </a:lnTo>
                  <a:lnTo>
                    <a:pt x="233" y="1246"/>
                  </a:lnTo>
                  <a:lnTo>
                    <a:pt x="224" y="1228"/>
                  </a:lnTo>
                  <a:lnTo>
                    <a:pt x="216" y="1209"/>
                  </a:lnTo>
                  <a:lnTo>
                    <a:pt x="209" y="1191"/>
                  </a:lnTo>
                  <a:lnTo>
                    <a:pt x="203" y="1174"/>
                  </a:lnTo>
                  <a:lnTo>
                    <a:pt x="198" y="1158"/>
                  </a:lnTo>
                  <a:lnTo>
                    <a:pt x="195" y="1144"/>
                  </a:lnTo>
                  <a:lnTo>
                    <a:pt x="194" y="1122"/>
                  </a:lnTo>
                  <a:lnTo>
                    <a:pt x="194" y="1094"/>
                  </a:lnTo>
                  <a:lnTo>
                    <a:pt x="195" y="1061"/>
                  </a:lnTo>
                  <a:lnTo>
                    <a:pt x="198" y="1023"/>
                  </a:lnTo>
                  <a:lnTo>
                    <a:pt x="204" y="979"/>
                  </a:lnTo>
                  <a:lnTo>
                    <a:pt x="211" y="932"/>
                  </a:lnTo>
                  <a:lnTo>
                    <a:pt x="221" y="880"/>
                  </a:lnTo>
                  <a:lnTo>
                    <a:pt x="235" y="824"/>
                  </a:lnTo>
                  <a:lnTo>
                    <a:pt x="250" y="764"/>
                  </a:lnTo>
                  <a:lnTo>
                    <a:pt x="270" y="702"/>
                  </a:lnTo>
                  <a:lnTo>
                    <a:pt x="294" y="637"/>
                  </a:lnTo>
                  <a:lnTo>
                    <a:pt x="320" y="570"/>
                  </a:lnTo>
                  <a:lnTo>
                    <a:pt x="352" y="500"/>
                  </a:lnTo>
                  <a:lnTo>
                    <a:pt x="387" y="430"/>
                  </a:lnTo>
                  <a:lnTo>
                    <a:pt x="419" y="375"/>
                  </a:lnTo>
                  <a:lnTo>
                    <a:pt x="455" y="325"/>
                  </a:lnTo>
                  <a:lnTo>
                    <a:pt x="494" y="278"/>
                  </a:lnTo>
                  <a:lnTo>
                    <a:pt x="539" y="235"/>
                  </a:lnTo>
                  <a:lnTo>
                    <a:pt x="585" y="195"/>
                  </a:lnTo>
                  <a:lnTo>
                    <a:pt x="636" y="160"/>
                  </a:lnTo>
                  <a:lnTo>
                    <a:pt x="691" y="128"/>
                  </a:lnTo>
                  <a:lnTo>
                    <a:pt x="749" y="99"/>
                  </a:lnTo>
                  <a:lnTo>
                    <a:pt x="810" y="74"/>
                  </a:lnTo>
                  <a:lnTo>
                    <a:pt x="875" y="53"/>
                  </a:lnTo>
                  <a:lnTo>
                    <a:pt x="942" y="35"/>
                  </a:lnTo>
                  <a:lnTo>
                    <a:pt x="1013" y="21"/>
                  </a:lnTo>
                  <a:lnTo>
                    <a:pt x="1087" y="10"/>
                  </a:lnTo>
                  <a:lnTo>
                    <a:pt x="1163" y="3"/>
                  </a:lnTo>
                  <a:lnTo>
                    <a:pt x="1243" y="0"/>
                  </a:lnTo>
                  <a:lnTo>
                    <a:pt x="13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" name="稻壳儿_刀客儿出品_24"/>
          <p:cNvGrpSpPr>
            <a:grpSpLocks noChangeAspect="1"/>
          </p:cNvGrpSpPr>
          <p:nvPr/>
        </p:nvGrpSpPr>
        <p:grpSpPr bwMode="auto">
          <a:xfrm>
            <a:off x="1742450" y="3251066"/>
            <a:ext cx="436865" cy="313500"/>
            <a:chOff x="4283" y="2577"/>
            <a:chExt cx="3134" cy="2249"/>
          </a:xfrm>
          <a:solidFill>
            <a:schemeClr val="bg1"/>
          </a:solidFill>
        </p:grpSpPr>
        <p:sp>
          <p:nvSpPr>
            <p:cNvPr id="83" name="Freeform 194"/>
            <p:cNvSpPr>
              <a:spLocks/>
            </p:cNvSpPr>
            <p:nvPr/>
          </p:nvSpPr>
          <p:spPr bwMode="auto">
            <a:xfrm>
              <a:off x="4718" y="2723"/>
              <a:ext cx="958" cy="1276"/>
            </a:xfrm>
            <a:custGeom>
              <a:avLst/>
              <a:gdLst>
                <a:gd name="T0" fmla="*/ 1134 w 1917"/>
                <a:gd name="T1" fmla="*/ 13 h 2554"/>
                <a:gd name="T2" fmla="*/ 1314 w 1917"/>
                <a:gd name="T3" fmla="*/ 74 h 2554"/>
                <a:gd name="T4" fmla="*/ 1459 w 1917"/>
                <a:gd name="T5" fmla="*/ 164 h 2554"/>
                <a:gd name="T6" fmla="*/ 1548 w 1917"/>
                <a:gd name="T7" fmla="*/ 253 h 2554"/>
                <a:gd name="T8" fmla="*/ 1586 w 1917"/>
                <a:gd name="T9" fmla="*/ 306 h 2554"/>
                <a:gd name="T10" fmla="*/ 1598 w 1917"/>
                <a:gd name="T11" fmla="*/ 312 h 2554"/>
                <a:gd name="T12" fmla="*/ 1634 w 1917"/>
                <a:gd name="T13" fmla="*/ 321 h 2554"/>
                <a:gd name="T14" fmla="*/ 1687 w 1917"/>
                <a:gd name="T15" fmla="*/ 350 h 2554"/>
                <a:gd name="T16" fmla="*/ 1750 w 1917"/>
                <a:gd name="T17" fmla="*/ 407 h 2554"/>
                <a:gd name="T18" fmla="*/ 1807 w 1917"/>
                <a:gd name="T19" fmla="*/ 500 h 2554"/>
                <a:gd name="T20" fmla="*/ 1849 w 1917"/>
                <a:gd name="T21" fmla="*/ 639 h 2554"/>
                <a:gd name="T22" fmla="*/ 1862 w 1917"/>
                <a:gd name="T23" fmla="*/ 835 h 2554"/>
                <a:gd name="T24" fmla="*/ 1835 w 1917"/>
                <a:gd name="T25" fmla="*/ 1097 h 2554"/>
                <a:gd name="T26" fmla="*/ 1822 w 1917"/>
                <a:gd name="T27" fmla="*/ 1217 h 2554"/>
                <a:gd name="T28" fmla="*/ 1872 w 1917"/>
                <a:gd name="T29" fmla="*/ 1230 h 2554"/>
                <a:gd name="T30" fmla="*/ 1908 w 1917"/>
                <a:gd name="T31" fmla="*/ 1280 h 2554"/>
                <a:gd name="T32" fmla="*/ 1915 w 1917"/>
                <a:gd name="T33" fmla="*/ 1380 h 2554"/>
                <a:gd name="T34" fmla="*/ 1883 w 1917"/>
                <a:gd name="T35" fmla="*/ 1546 h 2554"/>
                <a:gd name="T36" fmla="*/ 1816 w 1917"/>
                <a:gd name="T37" fmla="*/ 1726 h 2554"/>
                <a:gd name="T38" fmla="*/ 1757 w 1917"/>
                <a:gd name="T39" fmla="*/ 1808 h 2554"/>
                <a:gd name="T40" fmla="*/ 1710 w 1917"/>
                <a:gd name="T41" fmla="*/ 1888 h 2554"/>
                <a:gd name="T42" fmla="*/ 1632 w 1917"/>
                <a:gd name="T43" fmla="*/ 2092 h 2554"/>
                <a:gd name="T44" fmla="*/ 1497 w 1917"/>
                <a:gd name="T45" fmla="*/ 2284 h 2554"/>
                <a:gd name="T46" fmla="*/ 1312 w 1917"/>
                <a:gd name="T47" fmla="*/ 2443 h 2554"/>
                <a:gd name="T48" fmla="*/ 1096 w 1917"/>
                <a:gd name="T49" fmla="*/ 2536 h 2554"/>
                <a:gd name="T50" fmla="*/ 888 w 1917"/>
                <a:gd name="T51" fmla="*/ 2550 h 2554"/>
                <a:gd name="T52" fmla="*/ 673 w 1917"/>
                <a:gd name="T53" fmla="*/ 2485 h 2554"/>
                <a:gd name="T54" fmla="*/ 472 w 1917"/>
                <a:gd name="T55" fmla="*/ 2344 h 2554"/>
                <a:gd name="T56" fmla="*/ 322 w 1917"/>
                <a:gd name="T57" fmla="*/ 2160 h 2554"/>
                <a:gd name="T58" fmla="*/ 226 w 1917"/>
                <a:gd name="T59" fmla="*/ 1957 h 2554"/>
                <a:gd name="T60" fmla="*/ 177 w 1917"/>
                <a:gd name="T61" fmla="*/ 1822 h 2554"/>
                <a:gd name="T62" fmla="*/ 120 w 1917"/>
                <a:gd name="T63" fmla="*/ 1766 h 2554"/>
                <a:gd name="T64" fmla="*/ 57 w 1917"/>
                <a:gd name="T65" fmla="*/ 1620 h 2554"/>
                <a:gd name="T66" fmla="*/ 8 w 1917"/>
                <a:gd name="T67" fmla="*/ 1428 h 2554"/>
                <a:gd name="T68" fmla="*/ 4 w 1917"/>
                <a:gd name="T69" fmla="*/ 1308 h 2554"/>
                <a:gd name="T70" fmla="*/ 32 w 1917"/>
                <a:gd name="T71" fmla="*/ 1244 h 2554"/>
                <a:gd name="T72" fmla="*/ 78 w 1917"/>
                <a:gd name="T73" fmla="*/ 1219 h 2554"/>
                <a:gd name="T74" fmla="*/ 95 w 1917"/>
                <a:gd name="T75" fmla="*/ 1156 h 2554"/>
                <a:gd name="T76" fmla="*/ 61 w 1917"/>
                <a:gd name="T77" fmla="*/ 935 h 2554"/>
                <a:gd name="T78" fmla="*/ 80 w 1917"/>
                <a:gd name="T79" fmla="*/ 709 h 2554"/>
                <a:gd name="T80" fmla="*/ 169 w 1917"/>
                <a:gd name="T81" fmla="*/ 489 h 2554"/>
                <a:gd name="T82" fmla="*/ 306 w 1917"/>
                <a:gd name="T83" fmla="*/ 314 h 2554"/>
                <a:gd name="T84" fmla="*/ 514 w 1917"/>
                <a:gd name="T85" fmla="*/ 141 h 2554"/>
                <a:gd name="T86" fmla="*/ 717 w 1917"/>
                <a:gd name="T87" fmla="*/ 38 h 2554"/>
                <a:gd name="T88" fmla="*/ 902 w 1917"/>
                <a:gd name="T89" fmla="*/ 4 h 2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17" h="2554">
                  <a:moveTo>
                    <a:pt x="983" y="0"/>
                  </a:moveTo>
                  <a:lnTo>
                    <a:pt x="1061" y="4"/>
                  </a:lnTo>
                  <a:lnTo>
                    <a:pt x="1134" y="13"/>
                  </a:lnTo>
                  <a:lnTo>
                    <a:pt x="1198" y="29"/>
                  </a:lnTo>
                  <a:lnTo>
                    <a:pt x="1259" y="49"/>
                  </a:lnTo>
                  <a:lnTo>
                    <a:pt x="1314" y="74"/>
                  </a:lnTo>
                  <a:lnTo>
                    <a:pt x="1364" y="101"/>
                  </a:lnTo>
                  <a:lnTo>
                    <a:pt x="1415" y="131"/>
                  </a:lnTo>
                  <a:lnTo>
                    <a:pt x="1459" y="164"/>
                  </a:lnTo>
                  <a:lnTo>
                    <a:pt x="1495" y="196"/>
                  </a:lnTo>
                  <a:lnTo>
                    <a:pt x="1525" y="224"/>
                  </a:lnTo>
                  <a:lnTo>
                    <a:pt x="1548" y="253"/>
                  </a:lnTo>
                  <a:lnTo>
                    <a:pt x="1567" y="276"/>
                  </a:lnTo>
                  <a:lnTo>
                    <a:pt x="1579" y="295"/>
                  </a:lnTo>
                  <a:lnTo>
                    <a:pt x="1586" y="306"/>
                  </a:lnTo>
                  <a:lnTo>
                    <a:pt x="1588" y="310"/>
                  </a:lnTo>
                  <a:lnTo>
                    <a:pt x="1590" y="310"/>
                  </a:lnTo>
                  <a:lnTo>
                    <a:pt x="1598" y="312"/>
                  </a:lnTo>
                  <a:lnTo>
                    <a:pt x="1605" y="314"/>
                  </a:lnTo>
                  <a:lnTo>
                    <a:pt x="1619" y="316"/>
                  </a:lnTo>
                  <a:lnTo>
                    <a:pt x="1634" y="321"/>
                  </a:lnTo>
                  <a:lnTo>
                    <a:pt x="1649" y="329"/>
                  </a:lnTo>
                  <a:lnTo>
                    <a:pt x="1668" y="338"/>
                  </a:lnTo>
                  <a:lnTo>
                    <a:pt x="1687" y="350"/>
                  </a:lnTo>
                  <a:lnTo>
                    <a:pt x="1708" y="365"/>
                  </a:lnTo>
                  <a:lnTo>
                    <a:pt x="1729" y="384"/>
                  </a:lnTo>
                  <a:lnTo>
                    <a:pt x="1750" y="407"/>
                  </a:lnTo>
                  <a:lnTo>
                    <a:pt x="1771" y="432"/>
                  </a:lnTo>
                  <a:lnTo>
                    <a:pt x="1790" y="464"/>
                  </a:lnTo>
                  <a:lnTo>
                    <a:pt x="1807" y="500"/>
                  </a:lnTo>
                  <a:lnTo>
                    <a:pt x="1824" y="540"/>
                  </a:lnTo>
                  <a:lnTo>
                    <a:pt x="1837" y="588"/>
                  </a:lnTo>
                  <a:lnTo>
                    <a:pt x="1849" y="639"/>
                  </a:lnTo>
                  <a:lnTo>
                    <a:pt x="1856" y="698"/>
                  </a:lnTo>
                  <a:lnTo>
                    <a:pt x="1862" y="762"/>
                  </a:lnTo>
                  <a:lnTo>
                    <a:pt x="1862" y="835"/>
                  </a:lnTo>
                  <a:lnTo>
                    <a:pt x="1858" y="915"/>
                  </a:lnTo>
                  <a:lnTo>
                    <a:pt x="1851" y="1002"/>
                  </a:lnTo>
                  <a:lnTo>
                    <a:pt x="1835" y="1097"/>
                  </a:lnTo>
                  <a:lnTo>
                    <a:pt x="1822" y="1156"/>
                  </a:lnTo>
                  <a:lnTo>
                    <a:pt x="1805" y="1217"/>
                  </a:lnTo>
                  <a:lnTo>
                    <a:pt x="1822" y="1217"/>
                  </a:lnTo>
                  <a:lnTo>
                    <a:pt x="1839" y="1217"/>
                  </a:lnTo>
                  <a:lnTo>
                    <a:pt x="1856" y="1223"/>
                  </a:lnTo>
                  <a:lnTo>
                    <a:pt x="1872" y="1230"/>
                  </a:lnTo>
                  <a:lnTo>
                    <a:pt x="1885" y="1242"/>
                  </a:lnTo>
                  <a:lnTo>
                    <a:pt x="1898" y="1259"/>
                  </a:lnTo>
                  <a:lnTo>
                    <a:pt x="1908" y="1280"/>
                  </a:lnTo>
                  <a:lnTo>
                    <a:pt x="1913" y="1306"/>
                  </a:lnTo>
                  <a:lnTo>
                    <a:pt x="1917" y="1340"/>
                  </a:lnTo>
                  <a:lnTo>
                    <a:pt x="1915" y="1380"/>
                  </a:lnTo>
                  <a:lnTo>
                    <a:pt x="1910" y="1428"/>
                  </a:lnTo>
                  <a:lnTo>
                    <a:pt x="1900" y="1483"/>
                  </a:lnTo>
                  <a:lnTo>
                    <a:pt x="1883" y="1546"/>
                  </a:lnTo>
                  <a:lnTo>
                    <a:pt x="1860" y="1620"/>
                  </a:lnTo>
                  <a:lnTo>
                    <a:pt x="1839" y="1679"/>
                  </a:lnTo>
                  <a:lnTo>
                    <a:pt x="1816" y="1726"/>
                  </a:lnTo>
                  <a:lnTo>
                    <a:pt x="1795" y="1765"/>
                  </a:lnTo>
                  <a:lnTo>
                    <a:pt x="1776" y="1791"/>
                  </a:lnTo>
                  <a:lnTo>
                    <a:pt x="1757" y="1808"/>
                  </a:lnTo>
                  <a:lnTo>
                    <a:pt x="1740" y="1820"/>
                  </a:lnTo>
                  <a:lnTo>
                    <a:pt x="1723" y="1823"/>
                  </a:lnTo>
                  <a:lnTo>
                    <a:pt x="1710" y="1888"/>
                  </a:lnTo>
                  <a:lnTo>
                    <a:pt x="1691" y="1957"/>
                  </a:lnTo>
                  <a:lnTo>
                    <a:pt x="1664" y="2023"/>
                  </a:lnTo>
                  <a:lnTo>
                    <a:pt x="1632" y="2092"/>
                  </a:lnTo>
                  <a:lnTo>
                    <a:pt x="1592" y="2158"/>
                  </a:lnTo>
                  <a:lnTo>
                    <a:pt x="1548" y="2223"/>
                  </a:lnTo>
                  <a:lnTo>
                    <a:pt x="1497" y="2284"/>
                  </a:lnTo>
                  <a:lnTo>
                    <a:pt x="1440" y="2343"/>
                  </a:lnTo>
                  <a:lnTo>
                    <a:pt x="1379" y="2396"/>
                  </a:lnTo>
                  <a:lnTo>
                    <a:pt x="1312" y="2443"/>
                  </a:lnTo>
                  <a:lnTo>
                    <a:pt x="1240" y="2483"/>
                  </a:lnTo>
                  <a:lnTo>
                    <a:pt x="1162" y="2517"/>
                  </a:lnTo>
                  <a:lnTo>
                    <a:pt x="1096" y="2536"/>
                  </a:lnTo>
                  <a:lnTo>
                    <a:pt x="1027" y="2550"/>
                  </a:lnTo>
                  <a:lnTo>
                    <a:pt x="957" y="2554"/>
                  </a:lnTo>
                  <a:lnTo>
                    <a:pt x="888" y="2550"/>
                  </a:lnTo>
                  <a:lnTo>
                    <a:pt x="820" y="2536"/>
                  </a:lnTo>
                  <a:lnTo>
                    <a:pt x="753" y="2517"/>
                  </a:lnTo>
                  <a:lnTo>
                    <a:pt x="673" y="2485"/>
                  </a:lnTo>
                  <a:lnTo>
                    <a:pt x="601" y="2445"/>
                  </a:lnTo>
                  <a:lnTo>
                    <a:pt x="535" y="2398"/>
                  </a:lnTo>
                  <a:lnTo>
                    <a:pt x="472" y="2344"/>
                  </a:lnTo>
                  <a:lnTo>
                    <a:pt x="417" y="2285"/>
                  </a:lnTo>
                  <a:lnTo>
                    <a:pt x="365" y="2225"/>
                  </a:lnTo>
                  <a:lnTo>
                    <a:pt x="322" y="2160"/>
                  </a:lnTo>
                  <a:lnTo>
                    <a:pt x="284" y="2093"/>
                  </a:lnTo>
                  <a:lnTo>
                    <a:pt x="251" y="2025"/>
                  </a:lnTo>
                  <a:lnTo>
                    <a:pt x="226" y="1957"/>
                  </a:lnTo>
                  <a:lnTo>
                    <a:pt x="206" y="1890"/>
                  </a:lnTo>
                  <a:lnTo>
                    <a:pt x="192" y="1825"/>
                  </a:lnTo>
                  <a:lnTo>
                    <a:pt x="177" y="1822"/>
                  </a:lnTo>
                  <a:lnTo>
                    <a:pt x="158" y="1810"/>
                  </a:lnTo>
                  <a:lnTo>
                    <a:pt x="139" y="1793"/>
                  </a:lnTo>
                  <a:lnTo>
                    <a:pt x="120" y="1766"/>
                  </a:lnTo>
                  <a:lnTo>
                    <a:pt x="99" y="1728"/>
                  </a:lnTo>
                  <a:lnTo>
                    <a:pt x="78" y="1681"/>
                  </a:lnTo>
                  <a:lnTo>
                    <a:pt x="57" y="1620"/>
                  </a:lnTo>
                  <a:lnTo>
                    <a:pt x="34" y="1546"/>
                  </a:lnTo>
                  <a:lnTo>
                    <a:pt x="17" y="1483"/>
                  </a:lnTo>
                  <a:lnTo>
                    <a:pt x="8" y="1428"/>
                  </a:lnTo>
                  <a:lnTo>
                    <a:pt x="2" y="1380"/>
                  </a:lnTo>
                  <a:lnTo>
                    <a:pt x="0" y="1340"/>
                  </a:lnTo>
                  <a:lnTo>
                    <a:pt x="4" y="1308"/>
                  </a:lnTo>
                  <a:lnTo>
                    <a:pt x="10" y="1280"/>
                  </a:lnTo>
                  <a:lnTo>
                    <a:pt x="19" y="1259"/>
                  </a:lnTo>
                  <a:lnTo>
                    <a:pt x="32" y="1244"/>
                  </a:lnTo>
                  <a:lnTo>
                    <a:pt x="46" y="1230"/>
                  </a:lnTo>
                  <a:lnTo>
                    <a:pt x="63" y="1223"/>
                  </a:lnTo>
                  <a:lnTo>
                    <a:pt x="78" y="1219"/>
                  </a:lnTo>
                  <a:lnTo>
                    <a:pt x="95" y="1217"/>
                  </a:lnTo>
                  <a:lnTo>
                    <a:pt x="114" y="1217"/>
                  </a:lnTo>
                  <a:lnTo>
                    <a:pt x="95" y="1156"/>
                  </a:lnTo>
                  <a:lnTo>
                    <a:pt x="82" y="1097"/>
                  </a:lnTo>
                  <a:lnTo>
                    <a:pt x="69" y="1015"/>
                  </a:lnTo>
                  <a:lnTo>
                    <a:pt x="61" y="935"/>
                  </a:lnTo>
                  <a:lnTo>
                    <a:pt x="59" y="859"/>
                  </a:lnTo>
                  <a:lnTo>
                    <a:pt x="65" y="783"/>
                  </a:lnTo>
                  <a:lnTo>
                    <a:pt x="80" y="709"/>
                  </a:lnTo>
                  <a:lnTo>
                    <a:pt x="103" y="631"/>
                  </a:lnTo>
                  <a:lnTo>
                    <a:pt x="133" y="557"/>
                  </a:lnTo>
                  <a:lnTo>
                    <a:pt x="169" y="489"/>
                  </a:lnTo>
                  <a:lnTo>
                    <a:pt x="211" y="426"/>
                  </a:lnTo>
                  <a:lnTo>
                    <a:pt x="257" y="367"/>
                  </a:lnTo>
                  <a:lnTo>
                    <a:pt x="306" y="314"/>
                  </a:lnTo>
                  <a:lnTo>
                    <a:pt x="371" y="251"/>
                  </a:lnTo>
                  <a:lnTo>
                    <a:pt x="441" y="192"/>
                  </a:lnTo>
                  <a:lnTo>
                    <a:pt x="514" y="141"/>
                  </a:lnTo>
                  <a:lnTo>
                    <a:pt x="576" y="101"/>
                  </a:lnTo>
                  <a:lnTo>
                    <a:pt x="645" y="67"/>
                  </a:lnTo>
                  <a:lnTo>
                    <a:pt x="717" y="38"/>
                  </a:lnTo>
                  <a:lnTo>
                    <a:pt x="776" y="21"/>
                  </a:lnTo>
                  <a:lnTo>
                    <a:pt x="837" y="10"/>
                  </a:lnTo>
                  <a:lnTo>
                    <a:pt x="902" y="4"/>
                  </a:lnTo>
                  <a:lnTo>
                    <a:pt x="9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95"/>
            <p:cNvSpPr>
              <a:spLocks/>
            </p:cNvSpPr>
            <p:nvPr/>
          </p:nvSpPr>
          <p:spPr bwMode="auto">
            <a:xfrm>
              <a:off x="4283" y="3981"/>
              <a:ext cx="1831" cy="845"/>
            </a:xfrm>
            <a:custGeom>
              <a:avLst/>
              <a:gdLst>
                <a:gd name="T0" fmla="*/ 1531 w 3661"/>
                <a:gd name="T1" fmla="*/ 1090 h 1691"/>
                <a:gd name="T2" fmla="*/ 1733 w 3661"/>
                <a:gd name="T3" fmla="*/ 801 h 1691"/>
                <a:gd name="T4" fmla="*/ 1653 w 3661"/>
                <a:gd name="T5" fmla="*/ 677 h 1691"/>
                <a:gd name="T6" fmla="*/ 1607 w 3661"/>
                <a:gd name="T7" fmla="*/ 575 h 1691"/>
                <a:gd name="T8" fmla="*/ 1586 w 3661"/>
                <a:gd name="T9" fmla="*/ 493 h 1691"/>
                <a:gd name="T10" fmla="*/ 1588 w 3661"/>
                <a:gd name="T11" fmla="*/ 426 h 1691"/>
                <a:gd name="T12" fmla="*/ 1607 w 3661"/>
                <a:gd name="T13" fmla="*/ 377 h 1691"/>
                <a:gd name="T14" fmla="*/ 1639 w 3661"/>
                <a:gd name="T15" fmla="*/ 339 h 1691"/>
                <a:gd name="T16" fmla="*/ 1679 w 3661"/>
                <a:gd name="T17" fmla="*/ 314 h 1691"/>
                <a:gd name="T18" fmla="*/ 1723 w 3661"/>
                <a:gd name="T19" fmla="*/ 297 h 1691"/>
                <a:gd name="T20" fmla="*/ 1765 w 3661"/>
                <a:gd name="T21" fmla="*/ 288 h 1691"/>
                <a:gd name="T22" fmla="*/ 1801 w 3661"/>
                <a:gd name="T23" fmla="*/ 284 h 1691"/>
                <a:gd name="T24" fmla="*/ 1826 w 3661"/>
                <a:gd name="T25" fmla="*/ 282 h 1691"/>
                <a:gd name="T26" fmla="*/ 1843 w 3661"/>
                <a:gd name="T27" fmla="*/ 284 h 1691"/>
                <a:gd name="T28" fmla="*/ 1873 w 3661"/>
                <a:gd name="T29" fmla="*/ 286 h 1691"/>
                <a:gd name="T30" fmla="*/ 1913 w 3661"/>
                <a:gd name="T31" fmla="*/ 291 h 1691"/>
                <a:gd name="T32" fmla="*/ 1957 w 3661"/>
                <a:gd name="T33" fmla="*/ 305 h 1691"/>
                <a:gd name="T34" fmla="*/ 1999 w 3661"/>
                <a:gd name="T35" fmla="*/ 326 h 1691"/>
                <a:gd name="T36" fmla="*/ 2037 w 3661"/>
                <a:gd name="T37" fmla="*/ 356 h 1691"/>
                <a:gd name="T38" fmla="*/ 2063 w 3661"/>
                <a:gd name="T39" fmla="*/ 400 h 1691"/>
                <a:gd name="T40" fmla="*/ 2073 w 3661"/>
                <a:gd name="T41" fmla="*/ 457 h 1691"/>
                <a:gd name="T42" fmla="*/ 2065 w 3661"/>
                <a:gd name="T43" fmla="*/ 531 h 1691"/>
                <a:gd name="T44" fmla="*/ 2031 w 3661"/>
                <a:gd name="T45" fmla="*/ 624 h 1691"/>
                <a:gd name="T46" fmla="*/ 1968 w 3661"/>
                <a:gd name="T47" fmla="*/ 736 h 1691"/>
                <a:gd name="T48" fmla="*/ 2081 w 3661"/>
                <a:gd name="T49" fmla="*/ 1240 h 1691"/>
                <a:gd name="T50" fmla="*/ 2472 w 3661"/>
                <a:gd name="T51" fmla="*/ 0 h 1691"/>
                <a:gd name="T52" fmla="*/ 2488 w 3661"/>
                <a:gd name="T53" fmla="*/ 10 h 1691"/>
                <a:gd name="T54" fmla="*/ 2535 w 3661"/>
                <a:gd name="T55" fmla="*/ 38 h 1691"/>
                <a:gd name="T56" fmla="*/ 2613 w 3661"/>
                <a:gd name="T57" fmla="*/ 82 h 1691"/>
                <a:gd name="T58" fmla="*/ 2718 w 3661"/>
                <a:gd name="T59" fmla="*/ 137 h 1691"/>
                <a:gd name="T60" fmla="*/ 2851 w 3661"/>
                <a:gd name="T61" fmla="*/ 202 h 1691"/>
                <a:gd name="T62" fmla="*/ 3007 w 3661"/>
                <a:gd name="T63" fmla="*/ 272 h 1691"/>
                <a:gd name="T64" fmla="*/ 3187 w 3661"/>
                <a:gd name="T65" fmla="*/ 345 h 1691"/>
                <a:gd name="T66" fmla="*/ 3334 w 3661"/>
                <a:gd name="T67" fmla="*/ 413 h 1691"/>
                <a:gd name="T68" fmla="*/ 3446 w 3661"/>
                <a:gd name="T69" fmla="*/ 501 h 1691"/>
                <a:gd name="T70" fmla="*/ 3528 w 3661"/>
                <a:gd name="T71" fmla="*/ 605 h 1691"/>
                <a:gd name="T72" fmla="*/ 3585 w 3661"/>
                <a:gd name="T73" fmla="*/ 731 h 1691"/>
                <a:gd name="T74" fmla="*/ 3621 w 3661"/>
                <a:gd name="T75" fmla="*/ 875 h 1691"/>
                <a:gd name="T76" fmla="*/ 3644 w 3661"/>
                <a:gd name="T77" fmla="*/ 1044 h 1691"/>
                <a:gd name="T78" fmla="*/ 3653 w 3661"/>
                <a:gd name="T79" fmla="*/ 1234 h 1691"/>
                <a:gd name="T80" fmla="*/ 3657 w 3661"/>
                <a:gd name="T81" fmla="*/ 1449 h 1691"/>
                <a:gd name="T82" fmla="*/ 3661 w 3661"/>
                <a:gd name="T83" fmla="*/ 1691 h 1691"/>
                <a:gd name="T84" fmla="*/ 2 w 3661"/>
                <a:gd name="T85" fmla="*/ 1567 h 1691"/>
                <a:gd name="T86" fmla="*/ 4 w 3661"/>
                <a:gd name="T87" fmla="*/ 1339 h 1691"/>
                <a:gd name="T88" fmla="*/ 11 w 3661"/>
                <a:gd name="T89" fmla="*/ 1136 h 1691"/>
                <a:gd name="T90" fmla="*/ 27 w 3661"/>
                <a:gd name="T91" fmla="*/ 957 h 1691"/>
                <a:gd name="T92" fmla="*/ 55 w 3661"/>
                <a:gd name="T93" fmla="*/ 801 h 1691"/>
                <a:gd name="T94" fmla="*/ 103 w 3661"/>
                <a:gd name="T95" fmla="*/ 664 h 1691"/>
                <a:gd name="T96" fmla="*/ 171 w 3661"/>
                <a:gd name="T97" fmla="*/ 550 h 1691"/>
                <a:gd name="T98" fmla="*/ 266 w 3661"/>
                <a:gd name="T99" fmla="*/ 455 h 1691"/>
                <a:gd name="T100" fmla="*/ 396 w 3661"/>
                <a:gd name="T101" fmla="*/ 377 h 1691"/>
                <a:gd name="T102" fmla="*/ 567 w 3661"/>
                <a:gd name="T103" fmla="*/ 308 h 1691"/>
                <a:gd name="T104" fmla="*/ 736 w 3661"/>
                <a:gd name="T105" fmla="*/ 236 h 1691"/>
                <a:gd name="T106" fmla="*/ 881 w 3661"/>
                <a:gd name="T107" fmla="*/ 170 h 1691"/>
                <a:gd name="T108" fmla="*/ 998 w 3661"/>
                <a:gd name="T109" fmla="*/ 109 h 1691"/>
                <a:gd name="T110" fmla="*/ 1090 w 3661"/>
                <a:gd name="T111" fmla="*/ 59 h 1691"/>
                <a:gd name="T112" fmla="*/ 1153 w 3661"/>
                <a:gd name="T113" fmla="*/ 21 h 1691"/>
                <a:gd name="T114" fmla="*/ 1185 w 3661"/>
                <a:gd name="T115" fmla="*/ 2 h 1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661" h="1691">
                  <a:moveTo>
                    <a:pt x="1189" y="0"/>
                  </a:moveTo>
                  <a:lnTo>
                    <a:pt x="1531" y="1090"/>
                  </a:lnTo>
                  <a:lnTo>
                    <a:pt x="1579" y="1240"/>
                  </a:lnTo>
                  <a:lnTo>
                    <a:pt x="1733" y="801"/>
                  </a:lnTo>
                  <a:lnTo>
                    <a:pt x="1689" y="736"/>
                  </a:lnTo>
                  <a:lnTo>
                    <a:pt x="1653" y="677"/>
                  </a:lnTo>
                  <a:lnTo>
                    <a:pt x="1626" y="624"/>
                  </a:lnTo>
                  <a:lnTo>
                    <a:pt x="1607" y="575"/>
                  </a:lnTo>
                  <a:lnTo>
                    <a:pt x="1594" y="531"/>
                  </a:lnTo>
                  <a:lnTo>
                    <a:pt x="1586" y="493"/>
                  </a:lnTo>
                  <a:lnTo>
                    <a:pt x="1584" y="459"/>
                  </a:lnTo>
                  <a:lnTo>
                    <a:pt x="1588" y="426"/>
                  </a:lnTo>
                  <a:lnTo>
                    <a:pt x="1596" y="400"/>
                  </a:lnTo>
                  <a:lnTo>
                    <a:pt x="1607" y="377"/>
                  </a:lnTo>
                  <a:lnTo>
                    <a:pt x="1622" y="356"/>
                  </a:lnTo>
                  <a:lnTo>
                    <a:pt x="1639" y="339"/>
                  </a:lnTo>
                  <a:lnTo>
                    <a:pt x="1658" y="326"/>
                  </a:lnTo>
                  <a:lnTo>
                    <a:pt x="1679" y="314"/>
                  </a:lnTo>
                  <a:lnTo>
                    <a:pt x="1700" y="305"/>
                  </a:lnTo>
                  <a:lnTo>
                    <a:pt x="1723" y="297"/>
                  </a:lnTo>
                  <a:lnTo>
                    <a:pt x="1744" y="291"/>
                  </a:lnTo>
                  <a:lnTo>
                    <a:pt x="1765" y="288"/>
                  </a:lnTo>
                  <a:lnTo>
                    <a:pt x="1784" y="286"/>
                  </a:lnTo>
                  <a:lnTo>
                    <a:pt x="1801" y="284"/>
                  </a:lnTo>
                  <a:lnTo>
                    <a:pt x="1816" y="284"/>
                  </a:lnTo>
                  <a:lnTo>
                    <a:pt x="1826" y="282"/>
                  </a:lnTo>
                  <a:lnTo>
                    <a:pt x="1831" y="282"/>
                  </a:lnTo>
                  <a:lnTo>
                    <a:pt x="1843" y="284"/>
                  </a:lnTo>
                  <a:lnTo>
                    <a:pt x="1856" y="284"/>
                  </a:lnTo>
                  <a:lnTo>
                    <a:pt x="1873" y="286"/>
                  </a:lnTo>
                  <a:lnTo>
                    <a:pt x="1892" y="288"/>
                  </a:lnTo>
                  <a:lnTo>
                    <a:pt x="1913" y="291"/>
                  </a:lnTo>
                  <a:lnTo>
                    <a:pt x="1934" y="297"/>
                  </a:lnTo>
                  <a:lnTo>
                    <a:pt x="1957" y="305"/>
                  </a:lnTo>
                  <a:lnTo>
                    <a:pt x="1978" y="314"/>
                  </a:lnTo>
                  <a:lnTo>
                    <a:pt x="1999" y="326"/>
                  </a:lnTo>
                  <a:lnTo>
                    <a:pt x="2020" y="339"/>
                  </a:lnTo>
                  <a:lnTo>
                    <a:pt x="2037" y="356"/>
                  </a:lnTo>
                  <a:lnTo>
                    <a:pt x="2050" y="377"/>
                  </a:lnTo>
                  <a:lnTo>
                    <a:pt x="2063" y="400"/>
                  </a:lnTo>
                  <a:lnTo>
                    <a:pt x="2071" y="426"/>
                  </a:lnTo>
                  <a:lnTo>
                    <a:pt x="2073" y="457"/>
                  </a:lnTo>
                  <a:lnTo>
                    <a:pt x="2073" y="493"/>
                  </a:lnTo>
                  <a:lnTo>
                    <a:pt x="2065" y="531"/>
                  </a:lnTo>
                  <a:lnTo>
                    <a:pt x="2052" y="575"/>
                  </a:lnTo>
                  <a:lnTo>
                    <a:pt x="2031" y="624"/>
                  </a:lnTo>
                  <a:lnTo>
                    <a:pt x="2005" y="677"/>
                  </a:lnTo>
                  <a:lnTo>
                    <a:pt x="1968" y="736"/>
                  </a:lnTo>
                  <a:lnTo>
                    <a:pt x="1925" y="801"/>
                  </a:lnTo>
                  <a:lnTo>
                    <a:pt x="2081" y="1240"/>
                  </a:lnTo>
                  <a:lnTo>
                    <a:pt x="2128" y="1090"/>
                  </a:lnTo>
                  <a:lnTo>
                    <a:pt x="2472" y="0"/>
                  </a:lnTo>
                  <a:lnTo>
                    <a:pt x="2476" y="2"/>
                  </a:lnTo>
                  <a:lnTo>
                    <a:pt x="2488" y="10"/>
                  </a:lnTo>
                  <a:lnTo>
                    <a:pt x="2508" y="21"/>
                  </a:lnTo>
                  <a:lnTo>
                    <a:pt x="2535" y="38"/>
                  </a:lnTo>
                  <a:lnTo>
                    <a:pt x="2571" y="59"/>
                  </a:lnTo>
                  <a:lnTo>
                    <a:pt x="2613" y="82"/>
                  </a:lnTo>
                  <a:lnTo>
                    <a:pt x="2663" y="109"/>
                  </a:lnTo>
                  <a:lnTo>
                    <a:pt x="2718" y="137"/>
                  </a:lnTo>
                  <a:lnTo>
                    <a:pt x="2780" y="170"/>
                  </a:lnTo>
                  <a:lnTo>
                    <a:pt x="2851" y="202"/>
                  </a:lnTo>
                  <a:lnTo>
                    <a:pt x="2927" y="236"/>
                  </a:lnTo>
                  <a:lnTo>
                    <a:pt x="3007" y="272"/>
                  </a:lnTo>
                  <a:lnTo>
                    <a:pt x="3094" y="308"/>
                  </a:lnTo>
                  <a:lnTo>
                    <a:pt x="3187" y="345"/>
                  </a:lnTo>
                  <a:lnTo>
                    <a:pt x="3265" y="377"/>
                  </a:lnTo>
                  <a:lnTo>
                    <a:pt x="3334" y="413"/>
                  </a:lnTo>
                  <a:lnTo>
                    <a:pt x="3393" y="455"/>
                  </a:lnTo>
                  <a:lnTo>
                    <a:pt x="3446" y="501"/>
                  </a:lnTo>
                  <a:lnTo>
                    <a:pt x="3490" y="550"/>
                  </a:lnTo>
                  <a:lnTo>
                    <a:pt x="3528" y="605"/>
                  </a:lnTo>
                  <a:lnTo>
                    <a:pt x="3558" y="664"/>
                  </a:lnTo>
                  <a:lnTo>
                    <a:pt x="3585" y="731"/>
                  </a:lnTo>
                  <a:lnTo>
                    <a:pt x="3606" y="801"/>
                  </a:lnTo>
                  <a:lnTo>
                    <a:pt x="3621" y="875"/>
                  </a:lnTo>
                  <a:lnTo>
                    <a:pt x="3634" y="957"/>
                  </a:lnTo>
                  <a:lnTo>
                    <a:pt x="3644" y="1044"/>
                  </a:lnTo>
                  <a:lnTo>
                    <a:pt x="3650" y="1136"/>
                  </a:lnTo>
                  <a:lnTo>
                    <a:pt x="3653" y="1234"/>
                  </a:lnTo>
                  <a:lnTo>
                    <a:pt x="3657" y="1339"/>
                  </a:lnTo>
                  <a:lnTo>
                    <a:pt x="3657" y="1449"/>
                  </a:lnTo>
                  <a:lnTo>
                    <a:pt x="3659" y="1567"/>
                  </a:lnTo>
                  <a:lnTo>
                    <a:pt x="3661" y="1691"/>
                  </a:lnTo>
                  <a:lnTo>
                    <a:pt x="0" y="1691"/>
                  </a:lnTo>
                  <a:lnTo>
                    <a:pt x="2" y="1567"/>
                  </a:lnTo>
                  <a:lnTo>
                    <a:pt x="2" y="1449"/>
                  </a:lnTo>
                  <a:lnTo>
                    <a:pt x="4" y="1339"/>
                  </a:lnTo>
                  <a:lnTo>
                    <a:pt x="8" y="1234"/>
                  </a:lnTo>
                  <a:lnTo>
                    <a:pt x="11" y="1136"/>
                  </a:lnTo>
                  <a:lnTo>
                    <a:pt x="17" y="1044"/>
                  </a:lnTo>
                  <a:lnTo>
                    <a:pt x="27" y="957"/>
                  </a:lnTo>
                  <a:lnTo>
                    <a:pt x="38" y="875"/>
                  </a:lnTo>
                  <a:lnTo>
                    <a:pt x="55" y="801"/>
                  </a:lnTo>
                  <a:lnTo>
                    <a:pt x="76" y="731"/>
                  </a:lnTo>
                  <a:lnTo>
                    <a:pt x="103" y="664"/>
                  </a:lnTo>
                  <a:lnTo>
                    <a:pt x="133" y="605"/>
                  </a:lnTo>
                  <a:lnTo>
                    <a:pt x="171" y="550"/>
                  </a:lnTo>
                  <a:lnTo>
                    <a:pt x="215" y="501"/>
                  </a:lnTo>
                  <a:lnTo>
                    <a:pt x="266" y="455"/>
                  </a:lnTo>
                  <a:lnTo>
                    <a:pt x="327" y="413"/>
                  </a:lnTo>
                  <a:lnTo>
                    <a:pt x="396" y="377"/>
                  </a:lnTo>
                  <a:lnTo>
                    <a:pt x="474" y="345"/>
                  </a:lnTo>
                  <a:lnTo>
                    <a:pt x="567" y="308"/>
                  </a:lnTo>
                  <a:lnTo>
                    <a:pt x="654" y="272"/>
                  </a:lnTo>
                  <a:lnTo>
                    <a:pt x="736" y="236"/>
                  </a:lnTo>
                  <a:lnTo>
                    <a:pt x="810" y="202"/>
                  </a:lnTo>
                  <a:lnTo>
                    <a:pt x="881" y="170"/>
                  </a:lnTo>
                  <a:lnTo>
                    <a:pt x="943" y="137"/>
                  </a:lnTo>
                  <a:lnTo>
                    <a:pt x="998" y="109"/>
                  </a:lnTo>
                  <a:lnTo>
                    <a:pt x="1048" y="82"/>
                  </a:lnTo>
                  <a:lnTo>
                    <a:pt x="1090" y="59"/>
                  </a:lnTo>
                  <a:lnTo>
                    <a:pt x="1126" y="38"/>
                  </a:lnTo>
                  <a:lnTo>
                    <a:pt x="1153" y="21"/>
                  </a:lnTo>
                  <a:lnTo>
                    <a:pt x="1172" y="10"/>
                  </a:lnTo>
                  <a:lnTo>
                    <a:pt x="1185" y="2"/>
                  </a:lnTo>
                  <a:lnTo>
                    <a:pt x="11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96"/>
            <p:cNvSpPr>
              <a:spLocks/>
            </p:cNvSpPr>
            <p:nvPr/>
          </p:nvSpPr>
          <p:spPr bwMode="auto">
            <a:xfrm>
              <a:off x="5653" y="3148"/>
              <a:ext cx="841" cy="828"/>
            </a:xfrm>
            <a:custGeom>
              <a:avLst/>
              <a:gdLst>
                <a:gd name="T0" fmla="*/ 1150 w 1681"/>
                <a:gd name="T1" fmla="*/ 0 h 1656"/>
                <a:gd name="T2" fmla="*/ 1259 w 1681"/>
                <a:gd name="T3" fmla="*/ 6 h 1656"/>
                <a:gd name="T4" fmla="*/ 1367 w 1681"/>
                <a:gd name="T5" fmla="*/ 19 h 1656"/>
                <a:gd name="T6" fmla="*/ 1473 w 1681"/>
                <a:gd name="T7" fmla="*/ 44 h 1656"/>
                <a:gd name="T8" fmla="*/ 1578 w 1681"/>
                <a:gd name="T9" fmla="*/ 78 h 1656"/>
                <a:gd name="T10" fmla="*/ 1681 w 1681"/>
                <a:gd name="T11" fmla="*/ 122 h 1656"/>
                <a:gd name="T12" fmla="*/ 1356 w 1681"/>
                <a:gd name="T13" fmla="*/ 447 h 1656"/>
                <a:gd name="T14" fmla="*/ 1272 w 1681"/>
                <a:gd name="T15" fmla="*/ 430 h 1656"/>
                <a:gd name="T16" fmla="*/ 1186 w 1681"/>
                <a:gd name="T17" fmla="*/ 420 h 1656"/>
                <a:gd name="T18" fmla="*/ 1101 w 1681"/>
                <a:gd name="T19" fmla="*/ 418 h 1656"/>
                <a:gd name="T20" fmla="*/ 1015 w 1681"/>
                <a:gd name="T21" fmla="*/ 428 h 1656"/>
                <a:gd name="T22" fmla="*/ 931 w 1681"/>
                <a:gd name="T23" fmla="*/ 445 h 1656"/>
                <a:gd name="T24" fmla="*/ 850 w 1681"/>
                <a:gd name="T25" fmla="*/ 469 h 1656"/>
                <a:gd name="T26" fmla="*/ 770 w 1681"/>
                <a:gd name="T27" fmla="*/ 504 h 1656"/>
                <a:gd name="T28" fmla="*/ 692 w 1681"/>
                <a:gd name="T29" fmla="*/ 547 h 1656"/>
                <a:gd name="T30" fmla="*/ 620 w 1681"/>
                <a:gd name="T31" fmla="*/ 601 h 1656"/>
                <a:gd name="T32" fmla="*/ 551 w 1681"/>
                <a:gd name="T33" fmla="*/ 662 h 1656"/>
                <a:gd name="T34" fmla="*/ 488 w 1681"/>
                <a:gd name="T35" fmla="*/ 732 h 1656"/>
                <a:gd name="T36" fmla="*/ 435 w 1681"/>
                <a:gd name="T37" fmla="*/ 806 h 1656"/>
                <a:gd name="T38" fmla="*/ 391 w 1681"/>
                <a:gd name="T39" fmla="*/ 886 h 1656"/>
                <a:gd name="T40" fmla="*/ 357 w 1681"/>
                <a:gd name="T41" fmla="*/ 968 h 1656"/>
                <a:gd name="T42" fmla="*/ 332 w 1681"/>
                <a:gd name="T43" fmla="*/ 1053 h 1656"/>
                <a:gd name="T44" fmla="*/ 315 w 1681"/>
                <a:gd name="T45" fmla="*/ 1141 h 1656"/>
                <a:gd name="T46" fmla="*/ 310 w 1681"/>
                <a:gd name="T47" fmla="*/ 1228 h 1656"/>
                <a:gd name="T48" fmla="*/ 311 w 1681"/>
                <a:gd name="T49" fmla="*/ 1317 h 1656"/>
                <a:gd name="T50" fmla="*/ 323 w 1681"/>
                <a:gd name="T51" fmla="*/ 1405 h 1656"/>
                <a:gd name="T52" fmla="*/ 346 w 1681"/>
                <a:gd name="T53" fmla="*/ 1491 h 1656"/>
                <a:gd name="T54" fmla="*/ 376 w 1681"/>
                <a:gd name="T55" fmla="*/ 1574 h 1656"/>
                <a:gd name="T56" fmla="*/ 416 w 1681"/>
                <a:gd name="T57" fmla="*/ 1656 h 1656"/>
                <a:gd name="T58" fmla="*/ 327 w 1681"/>
                <a:gd name="T59" fmla="*/ 1618 h 1656"/>
                <a:gd name="T60" fmla="*/ 245 w 1681"/>
                <a:gd name="T61" fmla="*/ 1580 h 1656"/>
                <a:gd name="T62" fmla="*/ 171 w 1681"/>
                <a:gd name="T63" fmla="*/ 1544 h 1656"/>
                <a:gd name="T64" fmla="*/ 106 w 1681"/>
                <a:gd name="T65" fmla="*/ 1511 h 1656"/>
                <a:gd name="T66" fmla="*/ 49 w 1681"/>
                <a:gd name="T67" fmla="*/ 1481 h 1656"/>
                <a:gd name="T68" fmla="*/ 0 w 1681"/>
                <a:gd name="T69" fmla="*/ 1456 h 1656"/>
                <a:gd name="T70" fmla="*/ 34 w 1681"/>
                <a:gd name="T71" fmla="*/ 1382 h 1656"/>
                <a:gd name="T72" fmla="*/ 66 w 1681"/>
                <a:gd name="T73" fmla="*/ 1306 h 1656"/>
                <a:gd name="T74" fmla="*/ 93 w 1681"/>
                <a:gd name="T75" fmla="*/ 1224 h 1656"/>
                <a:gd name="T76" fmla="*/ 129 w 1681"/>
                <a:gd name="T77" fmla="*/ 1192 h 1656"/>
                <a:gd name="T78" fmla="*/ 163 w 1681"/>
                <a:gd name="T79" fmla="*/ 1154 h 1656"/>
                <a:gd name="T80" fmla="*/ 197 w 1681"/>
                <a:gd name="T81" fmla="*/ 1108 h 1656"/>
                <a:gd name="T82" fmla="*/ 233 w 1681"/>
                <a:gd name="T83" fmla="*/ 1046 h 1656"/>
                <a:gd name="T84" fmla="*/ 268 w 1681"/>
                <a:gd name="T85" fmla="*/ 973 h 1656"/>
                <a:gd name="T86" fmla="*/ 298 w 1681"/>
                <a:gd name="T87" fmla="*/ 890 h 1656"/>
                <a:gd name="T88" fmla="*/ 329 w 1681"/>
                <a:gd name="T89" fmla="*/ 793 h 1656"/>
                <a:gd name="T90" fmla="*/ 349 w 1681"/>
                <a:gd name="T91" fmla="*/ 717 h 1656"/>
                <a:gd name="T92" fmla="*/ 363 w 1681"/>
                <a:gd name="T93" fmla="*/ 646 h 1656"/>
                <a:gd name="T94" fmla="*/ 372 w 1681"/>
                <a:gd name="T95" fmla="*/ 580 h 1656"/>
                <a:gd name="T96" fmla="*/ 376 w 1681"/>
                <a:gd name="T97" fmla="*/ 519 h 1656"/>
                <a:gd name="T98" fmla="*/ 374 w 1681"/>
                <a:gd name="T99" fmla="*/ 460 h 1656"/>
                <a:gd name="T100" fmla="*/ 368 w 1681"/>
                <a:gd name="T101" fmla="*/ 407 h 1656"/>
                <a:gd name="T102" fmla="*/ 353 w 1681"/>
                <a:gd name="T103" fmla="*/ 348 h 1656"/>
                <a:gd name="T104" fmla="*/ 332 w 1681"/>
                <a:gd name="T105" fmla="*/ 293 h 1656"/>
                <a:gd name="T106" fmla="*/ 424 w 1681"/>
                <a:gd name="T107" fmla="*/ 224 h 1656"/>
                <a:gd name="T108" fmla="*/ 519 w 1681"/>
                <a:gd name="T109" fmla="*/ 163 h 1656"/>
                <a:gd name="T110" fmla="*/ 620 w 1681"/>
                <a:gd name="T111" fmla="*/ 112 h 1656"/>
                <a:gd name="T112" fmla="*/ 720 w 1681"/>
                <a:gd name="T113" fmla="*/ 70 h 1656"/>
                <a:gd name="T114" fmla="*/ 827 w 1681"/>
                <a:gd name="T115" fmla="*/ 38 h 1656"/>
                <a:gd name="T116" fmla="*/ 933 w 1681"/>
                <a:gd name="T117" fmla="*/ 15 h 1656"/>
                <a:gd name="T118" fmla="*/ 1042 w 1681"/>
                <a:gd name="T119" fmla="*/ 4 h 1656"/>
                <a:gd name="T120" fmla="*/ 1150 w 1681"/>
                <a:gd name="T121" fmla="*/ 0 h 1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81" h="1656">
                  <a:moveTo>
                    <a:pt x="1150" y="0"/>
                  </a:moveTo>
                  <a:lnTo>
                    <a:pt x="1259" y="6"/>
                  </a:lnTo>
                  <a:lnTo>
                    <a:pt x="1367" y="19"/>
                  </a:lnTo>
                  <a:lnTo>
                    <a:pt x="1473" y="44"/>
                  </a:lnTo>
                  <a:lnTo>
                    <a:pt x="1578" y="78"/>
                  </a:lnTo>
                  <a:lnTo>
                    <a:pt x="1681" y="122"/>
                  </a:lnTo>
                  <a:lnTo>
                    <a:pt x="1356" y="447"/>
                  </a:lnTo>
                  <a:lnTo>
                    <a:pt x="1272" y="430"/>
                  </a:lnTo>
                  <a:lnTo>
                    <a:pt x="1186" y="420"/>
                  </a:lnTo>
                  <a:lnTo>
                    <a:pt x="1101" y="418"/>
                  </a:lnTo>
                  <a:lnTo>
                    <a:pt x="1015" y="428"/>
                  </a:lnTo>
                  <a:lnTo>
                    <a:pt x="931" y="445"/>
                  </a:lnTo>
                  <a:lnTo>
                    <a:pt x="850" y="469"/>
                  </a:lnTo>
                  <a:lnTo>
                    <a:pt x="770" y="504"/>
                  </a:lnTo>
                  <a:lnTo>
                    <a:pt x="692" y="547"/>
                  </a:lnTo>
                  <a:lnTo>
                    <a:pt x="620" y="601"/>
                  </a:lnTo>
                  <a:lnTo>
                    <a:pt x="551" y="662"/>
                  </a:lnTo>
                  <a:lnTo>
                    <a:pt x="488" y="732"/>
                  </a:lnTo>
                  <a:lnTo>
                    <a:pt x="435" y="806"/>
                  </a:lnTo>
                  <a:lnTo>
                    <a:pt x="391" y="886"/>
                  </a:lnTo>
                  <a:lnTo>
                    <a:pt x="357" y="968"/>
                  </a:lnTo>
                  <a:lnTo>
                    <a:pt x="332" y="1053"/>
                  </a:lnTo>
                  <a:lnTo>
                    <a:pt x="315" y="1141"/>
                  </a:lnTo>
                  <a:lnTo>
                    <a:pt x="310" y="1228"/>
                  </a:lnTo>
                  <a:lnTo>
                    <a:pt x="311" y="1317"/>
                  </a:lnTo>
                  <a:lnTo>
                    <a:pt x="323" y="1405"/>
                  </a:lnTo>
                  <a:lnTo>
                    <a:pt x="346" y="1491"/>
                  </a:lnTo>
                  <a:lnTo>
                    <a:pt x="376" y="1574"/>
                  </a:lnTo>
                  <a:lnTo>
                    <a:pt x="416" y="1656"/>
                  </a:lnTo>
                  <a:lnTo>
                    <a:pt x="327" y="1618"/>
                  </a:lnTo>
                  <a:lnTo>
                    <a:pt x="245" y="1580"/>
                  </a:lnTo>
                  <a:lnTo>
                    <a:pt x="171" y="1544"/>
                  </a:lnTo>
                  <a:lnTo>
                    <a:pt x="106" y="1511"/>
                  </a:lnTo>
                  <a:lnTo>
                    <a:pt x="49" y="1481"/>
                  </a:lnTo>
                  <a:lnTo>
                    <a:pt x="0" y="1456"/>
                  </a:lnTo>
                  <a:lnTo>
                    <a:pt x="34" y="1382"/>
                  </a:lnTo>
                  <a:lnTo>
                    <a:pt x="66" y="1306"/>
                  </a:lnTo>
                  <a:lnTo>
                    <a:pt x="93" y="1224"/>
                  </a:lnTo>
                  <a:lnTo>
                    <a:pt x="129" y="1192"/>
                  </a:lnTo>
                  <a:lnTo>
                    <a:pt x="163" y="1154"/>
                  </a:lnTo>
                  <a:lnTo>
                    <a:pt x="197" y="1108"/>
                  </a:lnTo>
                  <a:lnTo>
                    <a:pt x="233" y="1046"/>
                  </a:lnTo>
                  <a:lnTo>
                    <a:pt x="268" y="973"/>
                  </a:lnTo>
                  <a:lnTo>
                    <a:pt x="298" y="890"/>
                  </a:lnTo>
                  <a:lnTo>
                    <a:pt x="329" y="793"/>
                  </a:lnTo>
                  <a:lnTo>
                    <a:pt x="349" y="717"/>
                  </a:lnTo>
                  <a:lnTo>
                    <a:pt x="363" y="646"/>
                  </a:lnTo>
                  <a:lnTo>
                    <a:pt x="372" y="580"/>
                  </a:lnTo>
                  <a:lnTo>
                    <a:pt x="376" y="519"/>
                  </a:lnTo>
                  <a:lnTo>
                    <a:pt x="374" y="460"/>
                  </a:lnTo>
                  <a:lnTo>
                    <a:pt x="368" y="407"/>
                  </a:lnTo>
                  <a:lnTo>
                    <a:pt x="353" y="348"/>
                  </a:lnTo>
                  <a:lnTo>
                    <a:pt x="332" y="293"/>
                  </a:lnTo>
                  <a:lnTo>
                    <a:pt x="424" y="224"/>
                  </a:lnTo>
                  <a:lnTo>
                    <a:pt x="519" y="163"/>
                  </a:lnTo>
                  <a:lnTo>
                    <a:pt x="620" y="112"/>
                  </a:lnTo>
                  <a:lnTo>
                    <a:pt x="720" y="70"/>
                  </a:lnTo>
                  <a:lnTo>
                    <a:pt x="827" y="38"/>
                  </a:lnTo>
                  <a:lnTo>
                    <a:pt x="933" y="15"/>
                  </a:lnTo>
                  <a:lnTo>
                    <a:pt x="1042" y="4"/>
                  </a:lnTo>
                  <a:lnTo>
                    <a:pt x="11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97"/>
            <p:cNvSpPr>
              <a:spLocks/>
            </p:cNvSpPr>
            <p:nvPr/>
          </p:nvSpPr>
          <p:spPr bwMode="auto">
            <a:xfrm>
              <a:off x="6172" y="3502"/>
              <a:ext cx="677" cy="895"/>
            </a:xfrm>
            <a:custGeom>
              <a:avLst/>
              <a:gdLst>
                <a:gd name="T0" fmla="*/ 1228 w 1352"/>
                <a:gd name="T1" fmla="*/ 0 h 1789"/>
                <a:gd name="T2" fmla="*/ 1272 w 1352"/>
                <a:gd name="T3" fmla="*/ 101 h 1789"/>
                <a:gd name="T4" fmla="*/ 1306 w 1352"/>
                <a:gd name="T5" fmla="*/ 206 h 1789"/>
                <a:gd name="T6" fmla="*/ 1331 w 1352"/>
                <a:gd name="T7" fmla="*/ 310 h 1789"/>
                <a:gd name="T8" fmla="*/ 1346 w 1352"/>
                <a:gd name="T9" fmla="*/ 418 h 1789"/>
                <a:gd name="T10" fmla="*/ 1352 w 1352"/>
                <a:gd name="T11" fmla="*/ 527 h 1789"/>
                <a:gd name="T12" fmla="*/ 1348 w 1352"/>
                <a:gd name="T13" fmla="*/ 635 h 1789"/>
                <a:gd name="T14" fmla="*/ 1335 w 1352"/>
                <a:gd name="T15" fmla="*/ 742 h 1789"/>
                <a:gd name="T16" fmla="*/ 1314 w 1352"/>
                <a:gd name="T17" fmla="*/ 848 h 1789"/>
                <a:gd name="T18" fmla="*/ 1282 w 1352"/>
                <a:gd name="T19" fmla="*/ 953 h 1789"/>
                <a:gd name="T20" fmla="*/ 1242 w 1352"/>
                <a:gd name="T21" fmla="*/ 1055 h 1789"/>
                <a:gd name="T22" fmla="*/ 1192 w 1352"/>
                <a:gd name="T23" fmla="*/ 1154 h 1789"/>
                <a:gd name="T24" fmla="*/ 1133 w 1352"/>
                <a:gd name="T25" fmla="*/ 1249 h 1789"/>
                <a:gd name="T26" fmla="*/ 1065 w 1352"/>
                <a:gd name="T27" fmla="*/ 1339 h 1789"/>
                <a:gd name="T28" fmla="*/ 987 w 1352"/>
                <a:gd name="T29" fmla="*/ 1424 h 1789"/>
                <a:gd name="T30" fmla="*/ 909 w 1352"/>
                <a:gd name="T31" fmla="*/ 1498 h 1789"/>
                <a:gd name="T32" fmla="*/ 825 w 1352"/>
                <a:gd name="T33" fmla="*/ 1563 h 1789"/>
                <a:gd name="T34" fmla="*/ 738 w 1352"/>
                <a:gd name="T35" fmla="*/ 1618 h 1789"/>
                <a:gd name="T36" fmla="*/ 647 w 1352"/>
                <a:gd name="T37" fmla="*/ 1668 h 1789"/>
                <a:gd name="T38" fmla="*/ 553 w 1352"/>
                <a:gd name="T39" fmla="*/ 1708 h 1789"/>
                <a:gd name="T40" fmla="*/ 456 w 1352"/>
                <a:gd name="T41" fmla="*/ 1740 h 1789"/>
                <a:gd name="T42" fmla="*/ 359 w 1352"/>
                <a:gd name="T43" fmla="*/ 1765 h 1789"/>
                <a:gd name="T44" fmla="*/ 260 w 1352"/>
                <a:gd name="T45" fmla="*/ 1782 h 1789"/>
                <a:gd name="T46" fmla="*/ 160 w 1352"/>
                <a:gd name="T47" fmla="*/ 1789 h 1789"/>
                <a:gd name="T48" fmla="*/ 143 w 1352"/>
                <a:gd name="T49" fmla="*/ 1706 h 1789"/>
                <a:gd name="T50" fmla="*/ 122 w 1352"/>
                <a:gd name="T51" fmla="*/ 1624 h 1789"/>
                <a:gd name="T52" fmla="*/ 87 w 1352"/>
                <a:gd name="T53" fmla="*/ 1531 h 1789"/>
                <a:gd name="T54" fmla="*/ 47 w 1352"/>
                <a:gd name="T55" fmla="*/ 1445 h 1789"/>
                <a:gd name="T56" fmla="*/ 0 w 1352"/>
                <a:gd name="T57" fmla="*/ 1365 h 1789"/>
                <a:gd name="T58" fmla="*/ 82 w 1352"/>
                <a:gd name="T59" fmla="*/ 1371 h 1789"/>
                <a:gd name="T60" fmla="*/ 165 w 1352"/>
                <a:gd name="T61" fmla="*/ 1369 h 1789"/>
                <a:gd name="T62" fmla="*/ 247 w 1352"/>
                <a:gd name="T63" fmla="*/ 1358 h 1789"/>
                <a:gd name="T64" fmla="*/ 327 w 1352"/>
                <a:gd name="T65" fmla="*/ 1341 h 1789"/>
                <a:gd name="T66" fmla="*/ 405 w 1352"/>
                <a:gd name="T67" fmla="*/ 1314 h 1789"/>
                <a:gd name="T68" fmla="*/ 481 w 1352"/>
                <a:gd name="T69" fmla="*/ 1280 h 1789"/>
                <a:gd name="T70" fmla="*/ 555 w 1352"/>
                <a:gd name="T71" fmla="*/ 1238 h 1789"/>
                <a:gd name="T72" fmla="*/ 624 w 1352"/>
                <a:gd name="T73" fmla="*/ 1187 h 1789"/>
                <a:gd name="T74" fmla="*/ 690 w 1352"/>
                <a:gd name="T75" fmla="*/ 1128 h 1789"/>
                <a:gd name="T76" fmla="*/ 751 w 1352"/>
                <a:gd name="T77" fmla="*/ 1059 h 1789"/>
                <a:gd name="T78" fmla="*/ 802 w 1352"/>
                <a:gd name="T79" fmla="*/ 987 h 1789"/>
                <a:gd name="T80" fmla="*/ 846 w 1352"/>
                <a:gd name="T81" fmla="*/ 911 h 1789"/>
                <a:gd name="T82" fmla="*/ 880 w 1352"/>
                <a:gd name="T83" fmla="*/ 831 h 1789"/>
                <a:gd name="T84" fmla="*/ 905 w 1352"/>
                <a:gd name="T85" fmla="*/ 749 h 1789"/>
                <a:gd name="T86" fmla="*/ 922 w 1352"/>
                <a:gd name="T87" fmla="*/ 664 h 1789"/>
                <a:gd name="T88" fmla="*/ 932 w 1352"/>
                <a:gd name="T89" fmla="*/ 580 h 1789"/>
                <a:gd name="T90" fmla="*/ 930 w 1352"/>
                <a:gd name="T91" fmla="*/ 495 h 1789"/>
                <a:gd name="T92" fmla="*/ 922 w 1352"/>
                <a:gd name="T93" fmla="*/ 409 h 1789"/>
                <a:gd name="T94" fmla="*/ 903 w 1352"/>
                <a:gd name="T95" fmla="*/ 325 h 1789"/>
                <a:gd name="T96" fmla="*/ 1228 w 1352"/>
                <a:gd name="T97" fmla="*/ 0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52" h="1789">
                  <a:moveTo>
                    <a:pt x="1228" y="0"/>
                  </a:moveTo>
                  <a:lnTo>
                    <a:pt x="1272" y="101"/>
                  </a:lnTo>
                  <a:lnTo>
                    <a:pt x="1306" y="206"/>
                  </a:lnTo>
                  <a:lnTo>
                    <a:pt x="1331" y="310"/>
                  </a:lnTo>
                  <a:lnTo>
                    <a:pt x="1346" y="418"/>
                  </a:lnTo>
                  <a:lnTo>
                    <a:pt x="1352" y="527"/>
                  </a:lnTo>
                  <a:lnTo>
                    <a:pt x="1348" y="635"/>
                  </a:lnTo>
                  <a:lnTo>
                    <a:pt x="1335" y="742"/>
                  </a:lnTo>
                  <a:lnTo>
                    <a:pt x="1314" y="848"/>
                  </a:lnTo>
                  <a:lnTo>
                    <a:pt x="1282" y="953"/>
                  </a:lnTo>
                  <a:lnTo>
                    <a:pt x="1242" y="1055"/>
                  </a:lnTo>
                  <a:lnTo>
                    <a:pt x="1192" y="1154"/>
                  </a:lnTo>
                  <a:lnTo>
                    <a:pt x="1133" y="1249"/>
                  </a:lnTo>
                  <a:lnTo>
                    <a:pt x="1065" y="1339"/>
                  </a:lnTo>
                  <a:lnTo>
                    <a:pt x="987" y="1424"/>
                  </a:lnTo>
                  <a:lnTo>
                    <a:pt x="909" y="1498"/>
                  </a:lnTo>
                  <a:lnTo>
                    <a:pt x="825" y="1563"/>
                  </a:lnTo>
                  <a:lnTo>
                    <a:pt x="738" y="1618"/>
                  </a:lnTo>
                  <a:lnTo>
                    <a:pt x="647" y="1668"/>
                  </a:lnTo>
                  <a:lnTo>
                    <a:pt x="553" y="1708"/>
                  </a:lnTo>
                  <a:lnTo>
                    <a:pt x="456" y="1740"/>
                  </a:lnTo>
                  <a:lnTo>
                    <a:pt x="359" y="1765"/>
                  </a:lnTo>
                  <a:lnTo>
                    <a:pt x="260" y="1782"/>
                  </a:lnTo>
                  <a:lnTo>
                    <a:pt x="160" y="1789"/>
                  </a:lnTo>
                  <a:lnTo>
                    <a:pt x="143" y="1706"/>
                  </a:lnTo>
                  <a:lnTo>
                    <a:pt x="122" y="1624"/>
                  </a:lnTo>
                  <a:lnTo>
                    <a:pt x="87" y="1531"/>
                  </a:lnTo>
                  <a:lnTo>
                    <a:pt x="47" y="1445"/>
                  </a:lnTo>
                  <a:lnTo>
                    <a:pt x="0" y="1365"/>
                  </a:lnTo>
                  <a:lnTo>
                    <a:pt x="82" y="1371"/>
                  </a:lnTo>
                  <a:lnTo>
                    <a:pt x="165" y="1369"/>
                  </a:lnTo>
                  <a:lnTo>
                    <a:pt x="247" y="1358"/>
                  </a:lnTo>
                  <a:lnTo>
                    <a:pt x="327" y="1341"/>
                  </a:lnTo>
                  <a:lnTo>
                    <a:pt x="405" y="1314"/>
                  </a:lnTo>
                  <a:lnTo>
                    <a:pt x="481" y="1280"/>
                  </a:lnTo>
                  <a:lnTo>
                    <a:pt x="555" y="1238"/>
                  </a:lnTo>
                  <a:lnTo>
                    <a:pt x="624" y="1187"/>
                  </a:lnTo>
                  <a:lnTo>
                    <a:pt x="690" y="1128"/>
                  </a:lnTo>
                  <a:lnTo>
                    <a:pt x="751" y="1059"/>
                  </a:lnTo>
                  <a:lnTo>
                    <a:pt x="802" y="987"/>
                  </a:lnTo>
                  <a:lnTo>
                    <a:pt x="846" y="911"/>
                  </a:lnTo>
                  <a:lnTo>
                    <a:pt x="880" y="831"/>
                  </a:lnTo>
                  <a:lnTo>
                    <a:pt x="905" y="749"/>
                  </a:lnTo>
                  <a:lnTo>
                    <a:pt x="922" y="664"/>
                  </a:lnTo>
                  <a:lnTo>
                    <a:pt x="932" y="580"/>
                  </a:lnTo>
                  <a:lnTo>
                    <a:pt x="930" y="495"/>
                  </a:lnTo>
                  <a:lnTo>
                    <a:pt x="922" y="409"/>
                  </a:lnTo>
                  <a:lnTo>
                    <a:pt x="903" y="325"/>
                  </a:lnTo>
                  <a:lnTo>
                    <a:pt x="12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98"/>
            <p:cNvSpPr>
              <a:spLocks/>
            </p:cNvSpPr>
            <p:nvPr/>
          </p:nvSpPr>
          <p:spPr bwMode="auto">
            <a:xfrm>
              <a:off x="6268" y="3188"/>
              <a:ext cx="1008" cy="1637"/>
            </a:xfrm>
            <a:custGeom>
              <a:avLst/>
              <a:gdLst>
                <a:gd name="T0" fmla="*/ 1736 w 2016"/>
                <a:gd name="T1" fmla="*/ 119 h 3274"/>
                <a:gd name="T2" fmla="*/ 1858 w 2016"/>
                <a:gd name="T3" fmla="*/ 369 h 3274"/>
                <a:gd name="T4" fmla="*/ 1946 w 2016"/>
                <a:gd name="T5" fmla="*/ 627 h 3274"/>
                <a:gd name="T6" fmla="*/ 1999 w 2016"/>
                <a:gd name="T7" fmla="*/ 893 h 3274"/>
                <a:gd name="T8" fmla="*/ 2016 w 2016"/>
                <a:gd name="T9" fmla="*/ 1163 h 3274"/>
                <a:gd name="T10" fmla="*/ 2001 w 2016"/>
                <a:gd name="T11" fmla="*/ 1433 h 3274"/>
                <a:gd name="T12" fmla="*/ 1949 w 2016"/>
                <a:gd name="T13" fmla="*/ 1700 h 3274"/>
                <a:gd name="T14" fmla="*/ 1864 w 2016"/>
                <a:gd name="T15" fmla="*/ 1960 h 3274"/>
                <a:gd name="T16" fmla="*/ 1744 w 2016"/>
                <a:gd name="T17" fmla="*/ 2207 h 3274"/>
                <a:gd name="T18" fmla="*/ 1588 w 2016"/>
                <a:gd name="T19" fmla="*/ 2443 h 3274"/>
                <a:gd name="T20" fmla="*/ 1400 w 2016"/>
                <a:gd name="T21" fmla="*/ 2660 h 3274"/>
                <a:gd name="T22" fmla="*/ 1177 w 2016"/>
                <a:gd name="T23" fmla="*/ 2852 h 3274"/>
                <a:gd name="T24" fmla="*/ 938 w 2016"/>
                <a:gd name="T25" fmla="*/ 3010 h 3274"/>
                <a:gd name="T26" fmla="*/ 683 w 2016"/>
                <a:gd name="T27" fmla="*/ 3129 h 3274"/>
                <a:gd name="T28" fmla="*/ 418 w 2016"/>
                <a:gd name="T29" fmla="*/ 3215 h 3274"/>
                <a:gd name="T30" fmla="*/ 145 w 2016"/>
                <a:gd name="T31" fmla="*/ 3262 h 3274"/>
                <a:gd name="T32" fmla="*/ 8 w 2016"/>
                <a:gd name="T33" fmla="*/ 3272 h 3274"/>
                <a:gd name="T34" fmla="*/ 6 w 2016"/>
                <a:gd name="T35" fmla="*/ 3127 h 3274"/>
                <a:gd name="T36" fmla="*/ 0 w 2016"/>
                <a:gd name="T37" fmla="*/ 2814 h 3274"/>
                <a:gd name="T38" fmla="*/ 234 w 2016"/>
                <a:gd name="T39" fmla="*/ 2785 h 3274"/>
                <a:gd name="T40" fmla="*/ 462 w 2016"/>
                <a:gd name="T41" fmla="*/ 2721 h 3274"/>
                <a:gd name="T42" fmla="*/ 681 w 2016"/>
                <a:gd name="T43" fmla="*/ 2626 h 3274"/>
                <a:gd name="T44" fmla="*/ 886 w 2016"/>
                <a:gd name="T45" fmla="*/ 2496 h 3274"/>
                <a:gd name="T46" fmla="*/ 1075 w 2016"/>
                <a:gd name="T47" fmla="*/ 2335 h 3274"/>
                <a:gd name="T48" fmla="*/ 1240 w 2016"/>
                <a:gd name="T49" fmla="*/ 2143 h 3274"/>
                <a:gd name="T50" fmla="*/ 1369 w 2016"/>
                <a:gd name="T51" fmla="*/ 1935 h 3274"/>
                <a:gd name="T52" fmla="*/ 1466 w 2016"/>
                <a:gd name="T53" fmla="*/ 1715 h 3274"/>
                <a:gd name="T54" fmla="*/ 1529 w 2016"/>
                <a:gd name="T55" fmla="*/ 1485 h 3274"/>
                <a:gd name="T56" fmla="*/ 1558 w 2016"/>
                <a:gd name="T57" fmla="*/ 1249 h 3274"/>
                <a:gd name="T58" fmla="*/ 1552 w 2016"/>
                <a:gd name="T59" fmla="*/ 1011 h 3274"/>
                <a:gd name="T60" fmla="*/ 1512 w 2016"/>
                <a:gd name="T61" fmla="*/ 777 h 3274"/>
                <a:gd name="T62" fmla="*/ 1440 w 2016"/>
                <a:gd name="T63" fmla="*/ 549 h 3274"/>
                <a:gd name="T64" fmla="*/ 1331 w 2016"/>
                <a:gd name="T65" fmla="*/ 332 h 3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16" h="3274">
                  <a:moveTo>
                    <a:pt x="1664" y="0"/>
                  </a:moveTo>
                  <a:lnTo>
                    <a:pt x="1736" y="119"/>
                  </a:lnTo>
                  <a:lnTo>
                    <a:pt x="1803" y="241"/>
                  </a:lnTo>
                  <a:lnTo>
                    <a:pt x="1858" y="369"/>
                  </a:lnTo>
                  <a:lnTo>
                    <a:pt x="1908" y="496"/>
                  </a:lnTo>
                  <a:lnTo>
                    <a:pt x="1946" y="627"/>
                  </a:lnTo>
                  <a:lnTo>
                    <a:pt x="1976" y="758"/>
                  </a:lnTo>
                  <a:lnTo>
                    <a:pt x="1999" y="893"/>
                  </a:lnTo>
                  <a:lnTo>
                    <a:pt x="2012" y="1028"/>
                  </a:lnTo>
                  <a:lnTo>
                    <a:pt x="2016" y="1163"/>
                  </a:lnTo>
                  <a:lnTo>
                    <a:pt x="2012" y="1298"/>
                  </a:lnTo>
                  <a:lnTo>
                    <a:pt x="2001" y="1433"/>
                  </a:lnTo>
                  <a:lnTo>
                    <a:pt x="1978" y="1566"/>
                  </a:lnTo>
                  <a:lnTo>
                    <a:pt x="1949" y="1700"/>
                  </a:lnTo>
                  <a:lnTo>
                    <a:pt x="1911" y="1831"/>
                  </a:lnTo>
                  <a:lnTo>
                    <a:pt x="1864" y="1960"/>
                  </a:lnTo>
                  <a:lnTo>
                    <a:pt x="1807" y="2086"/>
                  </a:lnTo>
                  <a:lnTo>
                    <a:pt x="1744" y="2207"/>
                  </a:lnTo>
                  <a:lnTo>
                    <a:pt x="1670" y="2327"/>
                  </a:lnTo>
                  <a:lnTo>
                    <a:pt x="1588" y="2443"/>
                  </a:lnTo>
                  <a:lnTo>
                    <a:pt x="1499" y="2553"/>
                  </a:lnTo>
                  <a:lnTo>
                    <a:pt x="1400" y="2660"/>
                  </a:lnTo>
                  <a:lnTo>
                    <a:pt x="1291" y="2761"/>
                  </a:lnTo>
                  <a:lnTo>
                    <a:pt x="1177" y="2852"/>
                  </a:lnTo>
                  <a:lnTo>
                    <a:pt x="1059" y="2935"/>
                  </a:lnTo>
                  <a:lnTo>
                    <a:pt x="938" y="3010"/>
                  </a:lnTo>
                  <a:lnTo>
                    <a:pt x="812" y="3074"/>
                  </a:lnTo>
                  <a:lnTo>
                    <a:pt x="683" y="3129"/>
                  </a:lnTo>
                  <a:lnTo>
                    <a:pt x="552" y="3177"/>
                  </a:lnTo>
                  <a:lnTo>
                    <a:pt x="418" y="3215"/>
                  </a:lnTo>
                  <a:lnTo>
                    <a:pt x="281" y="3243"/>
                  </a:lnTo>
                  <a:lnTo>
                    <a:pt x="145" y="3262"/>
                  </a:lnTo>
                  <a:lnTo>
                    <a:pt x="8" y="3274"/>
                  </a:lnTo>
                  <a:lnTo>
                    <a:pt x="8" y="3272"/>
                  </a:lnTo>
                  <a:lnTo>
                    <a:pt x="6" y="3198"/>
                  </a:lnTo>
                  <a:lnTo>
                    <a:pt x="6" y="3127"/>
                  </a:lnTo>
                  <a:lnTo>
                    <a:pt x="4" y="2966"/>
                  </a:lnTo>
                  <a:lnTo>
                    <a:pt x="0" y="2814"/>
                  </a:lnTo>
                  <a:lnTo>
                    <a:pt x="118" y="2804"/>
                  </a:lnTo>
                  <a:lnTo>
                    <a:pt x="234" y="2785"/>
                  </a:lnTo>
                  <a:lnTo>
                    <a:pt x="348" y="2757"/>
                  </a:lnTo>
                  <a:lnTo>
                    <a:pt x="462" y="2721"/>
                  </a:lnTo>
                  <a:lnTo>
                    <a:pt x="572" y="2677"/>
                  </a:lnTo>
                  <a:lnTo>
                    <a:pt x="681" y="2626"/>
                  </a:lnTo>
                  <a:lnTo>
                    <a:pt x="785" y="2565"/>
                  </a:lnTo>
                  <a:lnTo>
                    <a:pt x="886" y="2496"/>
                  </a:lnTo>
                  <a:lnTo>
                    <a:pt x="983" y="2418"/>
                  </a:lnTo>
                  <a:lnTo>
                    <a:pt x="1075" y="2335"/>
                  </a:lnTo>
                  <a:lnTo>
                    <a:pt x="1162" y="2241"/>
                  </a:lnTo>
                  <a:lnTo>
                    <a:pt x="1240" y="2143"/>
                  </a:lnTo>
                  <a:lnTo>
                    <a:pt x="1308" y="2042"/>
                  </a:lnTo>
                  <a:lnTo>
                    <a:pt x="1369" y="1935"/>
                  </a:lnTo>
                  <a:lnTo>
                    <a:pt x="1423" y="1827"/>
                  </a:lnTo>
                  <a:lnTo>
                    <a:pt x="1466" y="1715"/>
                  </a:lnTo>
                  <a:lnTo>
                    <a:pt x="1501" y="1601"/>
                  </a:lnTo>
                  <a:lnTo>
                    <a:pt x="1529" y="1485"/>
                  </a:lnTo>
                  <a:lnTo>
                    <a:pt x="1546" y="1367"/>
                  </a:lnTo>
                  <a:lnTo>
                    <a:pt x="1558" y="1249"/>
                  </a:lnTo>
                  <a:lnTo>
                    <a:pt x="1558" y="1129"/>
                  </a:lnTo>
                  <a:lnTo>
                    <a:pt x="1552" y="1011"/>
                  </a:lnTo>
                  <a:lnTo>
                    <a:pt x="1537" y="893"/>
                  </a:lnTo>
                  <a:lnTo>
                    <a:pt x="1512" y="777"/>
                  </a:lnTo>
                  <a:lnTo>
                    <a:pt x="1480" y="663"/>
                  </a:lnTo>
                  <a:lnTo>
                    <a:pt x="1440" y="549"/>
                  </a:lnTo>
                  <a:lnTo>
                    <a:pt x="1390" y="439"/>
                  </a:lnTo>
                  <a:lnTo>
                    <a:pt x="1331" y="332"/>
                  </a:lnTo>
                  <a:lnTo>
                    <a:pt x="16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99"/>
            <p:cNvSpPr>
              <a:spLocks/>
            </p:cNvSpPr>
            <p:nvPr/>
          </p:nvSpPr>
          <p:spPr bwMode="auto">
            <a:xfrm>
              <a:off x="6008" y="2577"/>
              <a:ext cx="1409" cy="1410"/>
            </a:xfrm>
            <a:custGeom>
              <a:avLst/>
              <a:gdLst>
                <a:gd name="T0" fmla="*/ 2351 w 2818"/>
                <a:gd name="T1" fmla="*/ 0 h 2820"/>
                <a:gd name="T2" fmla="*/ 2406 w 2818"/>
                <a:gd name="T3" fmla="*/ 413 h 2820"/>
                <a:gd name="T4" fmla="*/ 2818 w 2818"/>
                <a:gd name="T5" fmla="*/ 468 h 2820"/>
                <a:gd name="T6" fmla="*/ 2273 w 2818"/>
                <a:gd name="T7" fmla="*/ 1014 h 2820"/>
                <a:gd name="T8" fmla="*/ 2067 w 2818"/>
                <a:gd name="T9" fmla="*/ 987 h 2820"/>
                <a:gd name="T10" fmla="*/ 827 w 2818"/>
                <a:gd name="T11" fmla="*/ 2225 h 2820"/>
                <a:gd name="T12" fmla="*/ 848 w 2818"/>
                <a:gd name="T13" fmla="*/ 2286 h 2820"/>
                <a:gd name="T14" fmla="*/ 858 w 2818"/>
                <a:gd name="T15" fmla="*/ 2346 h 2820"/>
                <a:gd name="T16" fmla="*/ 860 w 2818"/>
                <a:gd name="T17" fmla="*/ 2409 h 2820"/>
                <a:gd name="T18" fmla="*/ 852 w 2818"/>
                <a:gd name="T19" fmla="*/ 2472 h 2820"/>
                <a:gd name="T20" fmla="*/ 837 w 2818"/>
                <a:gd name="T21" fmla="*/ 2531 h 2820"/>
                <a:gd name="T22" fmla="*/ 812 w 2818"/>
                <a:gd name="T23" fmla="*/ 2590 h 2820"/>
                <a:gd name="T24" fmla="*/ 778 w 2818"/>
                <a:gd name="T25" fmla="*/ 2645 h 2820"/>
                <a:gd name="T26" fmla="*/ 734 w 2818"/>
                <a:gd name="T27" fmla="*/ 2694 h 2820"/>
                <a:gd name="T28" fmla="*/ 686 w 2818"/>
                <a:gd name="T29" fmla="*/ 2736 h 2820"/>
                <a:gd name="T30" fmla="*/ 633 w 2818"/>
                <a:gd name="T31" fmla="*/ 2770 h 2820"/>
                <a:gd name="T32" fmla="*/ 578 w 2818"/>
                <a:gd name="T33" fmla="*/ 2795 h 2820"/>
                <a:gd name="T34" fmla="*/ 519 w 2818"/>
                <a:gd name="T35" fmla="*/ 2812 h 2820"/>
                <a:gd name="T36" fmla="*/ 460 w 2818"/>
                <a:gd name="T37" fmla="*/ 2820 h 2820"/>
                <a:gd name="T38" fmla="*/ 399 w 2818"/>
                <a:gd name="T39" fmla="*/ 2820 h 2820"/>
                <a:gd name="T40" fmla="*/ 340 w 2818"/>
                <a:gd name="T41" fmla="*/ 2812 h 2820"/>
                <a:gd name="T42" fmla="*/ 281 w 2818"/>
                <a:gd name="T43" fmla="*/ 2795 h 2820"/>
                <a:gd name="T44" fmla="*/ 226 w 2818"/>
                <a:gd name="T45" fmla="*/ 2770 h 2820"/>
                <a:gd name="T46" fmla="*/ 173 w 2818"/>
                <a:gd name="T47" fmla="*/ 2736 h 2820"/>
                <a:gd name="T48" fmla="*/ 125 w 2818"/>
                <a:gd name="T49" fmla="*/ 2694 h 2820"/>
                <a:gd name="T50" fmla="*/ 84 w 2818"/>
                <a:gd name="T51" fmla="*/ 2647 h 2820"/>
                <a:gd name="T52" fmla="*/ 49 w 2818"/>
                <a:gd name="T53" fmla="*/ 2594 h 2820"/>
                <a:gd name="T54" fmla="*/ 25 w 2818"/>
                <a:gd name="T55" fmla="*/ 2538 h 2820"/>
                <a:gd name="T56" fmla="*/ 8 w 2818"/>
                <a:gd name="T57" fmla="*/ 2480 h 2820"/>
                <a:gd name="T58" fmla="*/ 0 w 2818"/>
                <a:gd name="T59" fmla="*/ 2421 h 2820"/>
                <a:gd name="T60" fmla="*/ 0 w 2818"/>
                <a:gd name="T61" fmla="*/ 2360 h 2820"/>
                <a:gd name="T62" fmla="*/ 8 w 2818"/>
                <a:gd name="T63" fmla="*/ 2301 h 2820"/>
                <a:gd name="T64" fmla="*/ 25 w 2818"/>
                <a:gd name="T65" fmla="*/ 2242 h 2820"/>
                <a:gd name="T66" fmla="*/ 49 w 2818"/>
                <a:gd name="T67" fmla="*/ 2187 h 2820"/>
                <a:gd name="T68" fmla="*/ 84 w 2818"/>
                <a:gd name="T69" fmla="*/ 2133 h 2820"/>
                <a:gd name="T70" fmla="*/ 125 w 2818"/>
                <a:gd name="T71" fmla="*/ 2086 h 2820"/>
                <a:gd name="T72" fmla="*/ 175 w 2818"/>
                <a:gd name="T73" fmla="*/ 2042 h 2820"/>
                <a:gd name="T74" fmla="*/ 230 w 2818"/>
                <a:gd name="T75" fmla="*/ 2008 h 2820"/>
                <a:gd name="T76" fmla="*/ 287 w 2818"/>
                <a:gd name="T77" fmla="*/ 1983 h 2820"/>
                <a:gd name="T78" fmla="*/ 348 w 2818"/>
                <a:gd name="T79" fmla="*/ 1968 h 2820"/>
                <a:gd name="T80" fmla="*/ 411 w 2818"/>
                <a:gd name="T81" fmla="*/ 1960 h 2820"/>
                <a:gd name="T82" fmla="*/ 473 w 2818"/>
                <a:gd name="T83" fmla="*/ 1962 h 2820"/>
                <a:gd name="T84" fmla="*/ 534 w 2818"/>
                <a:gd name="T85" fmla="*/ 1972 h 2820"/>
                <a:gd name="T86" fmla="*/ 595 w 2818"/>
                <a:gd name="T87" fmla="*/ 1993 h 2820"/>
                <a:gd name="T88" fmla="*/ 1831 w 2818"/>
                <a:gd name="T89" fmla="*/ 753 h 2820"/>
                <a:gd name="T90" fmla="*/ 1805 w 2818"/>
                <a:gd name="T91" fmla="*/ 548 h 2820"/>
                <a:gd name="T92" fmla="*/ 2351 w 2818"/>
                <a:gd name="T93" fmla="*/ 0 h 2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18" h="2820">
                  <a:moveTo>
                    <a:pt x="2351" y="0"/>
                  </a:moveTo>
                  <a:lnTo>
                    <a:pt x="2406" y="413"/>
                  </a:lnTo>
                  <a:lnTo>
                    <a:pt x="2818" y="468"/>
                  </a:lnTo>
                  <a:lnTo>
                    <a:pt x="2273" y="1014"/>
                  </a:lnTo>
                  <a:lnTo>
                    <a:pt x="2067" y="987"/>
                  </a:lnTo>
                  <a:lnTo>
                    <a:pt x="827" y="2225"/>
                  </a:lnTo>
                  <a:lnTo>
                    <a:pt x="848" y="2286"/>
                  </a:lnTo>
                  <a:lnTo>
                    <a:pt x="858" y="2346"/>
                  </a:lnTo>
                  <a:lnTo>
                    <a:pt x="860" y="2409"/>
                  </a:lnTo>
                  <a:lnTo>
                    <a:pt x="852" y="2472"/>
                  </a:lnTo>
                  <a:lnTo>
                    <a:pt x="837" y="2531"/>
                  </a:lnTo>
                  <a:lnTo>
                    <a:pt x="812" y="2590"/>
                  </a:lnTo>
                  <a:lnTo>
                    <a:pt x="778" y="2645"/>
                  </a:lnTo>
                  <a:lnTo>
                    <a:pt x="734" y="2694"/>
                  </a:lnTo>
                  <a:lnTo>
                    <a:pt x="686" y="2736"/>
                  </a:lnTo>
                  <a:lnTo>
                    <a:pt x="633" y="2770"/>
                  </a:lnTo>
                  <a:lnTo>
                    <a:pt x="578" y="2795"/>
                  </a:lnTo>
                  <a:lnTo>
                    <a:pt x="519" y="2812"/>
                  </a:lnTo>
                  <a:lnTo>
                    <a:pt x="460" y="2820"/>
                  </a:lnTo>
                  <a:lnTo>
                    <a:pt x="399" y="2820"/>
                  </a:lnTo>
                  <a:lnTo>
                    <a:pt x="340" y="2812"/>
                  </a:lnTo>
                  <a:lnTo>
                    <a:pt x="281" y="2795"/>
                  </a:lnTo>
                  <a:lnTo>
                    <a:pt x="226" y="2770"/>
                  </a:lnTo>
                  <a:lnTo>
                    <a:pt x="173" y="2736"/>
                  </a:lnTo>
                  <a:lnTo>
                    <a:pt x="125" y="2694"/>
                  </a:lnTo>
                  <a:lnTo>
                    <a:pt x="84" y="2647"/>
                  </a:lnTo>
                  <a:lnTo>
                    <a:pt x="49" y="2594"/>
                  </a:lnTo>
                  <a:lnTo>
                    <a:pt x="25" y="2538"/>
                  </a:lnTo>
                  <a:lnTo>
                    <a:pt x="8" y="2480"/>
                  </a:lnTo>
                  <a:lnTo>
                    <a:pt x="0" y="2421"/>
                  </a:lnTo>
                  <a:lnTo>
                    <a:pt x="0" y="2360"/>
                  </a:lnTo>
                  <a:lnTo>
                    <a:pt x="8" y="2301"/>
                  </a:lnTo>
                  <a:lnTo>
                    <a:pt x="25" y="2242"/>
                  </a:lnTo>
                  <a:lnTo>
                    <a:pt x="49" y="2187"/>
                  </a:lnTo>
                  <a:lnTo>
                    <a:pt x="84" y="2133"/>
                  </a:lnTo>
                  <a:lnTo>
                    <a:pt x="125" y="2086"/>
                  </a:lnTo>
                  <a:lnTo>
                    <a:pt x="175" y="2042"/>
                  </a:lnTo>
                  <a:lnTo>
                    <a:pt x="230" y="2008"/>
                  </a:lnTo>
                  <a:lnTo>
                    <a:pt x="287" y="1983"/>
                  </a:lnTo>
                  <a:lnTo>
                    <a:pt x="348" y="1968"/>
                  </a:lnTo>
                  <a:lnTo>
                    <a:pt x="411" y="1960"/>
                  </a:lnTo>
                  <a:lnTo>
                    <a:pt x="473" y="1962"/>
                  </a:lnTo>
                  <a:lnTo>
                    <a:pt x="534" y="1972"/>
                  </a:lnTo>
                  <a:lnTo>
                    <a:pt x="595" y="1993"/>
                  </a:lnTo>
                  <a:lnTo>
                    <a:pt x="1831" y="753"/>
                  </a:lnTo>
                  <a:lnTo>
                    <a:pt x="1805" y="548"/>
                  </a:lnTo>
                  <a:lnTo>
                    <a:pt x="23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00"/>
            <p:cNvSpPr>
              <a:spLocks/>
            </p:cNvSpPr>
            <p:nvPr/>
          </p:nvSpPr>
          <p:spPr bwMode="auto">
            <a:xfrm>
              <a:off x="5745" y="2720"/>
              <a:ext cx="1063" cy="342"/>
            </a:xfrm>
            <a:custGeom>
              <a:avLst/>
              <a:gdLst>
                <a:gd name="T0" fmla="*/ 1002 w 2126"/>
                <a:gd name="T1" fmla="*/ 0 h 685"/>
                <a:gd name="T2" fmla="*/ 1151 w 2126"/>
                <a:gd name="T3" fmla="*/ 8 h 685"/>
                <a:gd name="T4" fmla="*/ 1297 w 2126"/>
                <a:gd name="T5" fmla="*/ 27 h 685"/>
                <a:gd name="T6" fmla="*/ 1442 w 2126"/>
                <a:gd name="T7" fmla="*/ 55 h 685"/>
                <a:gd name="T8" fmla="*/ 1584 w 2126"/>
                <a:gd name="T9" fmla="*/ 93 h 685"/>
                <a:gd name="T10" fmla="*/ 1725 w 2126"/>
                <a:gd name="T11" fmla="*/ 143 h 685"/>
                <a:gd name="T12" fmla="*/ 1864 w 2126"/>
                <a:gd name="T13" fmla="*/ 202 h 685"/>
                <a:gd name="T14" fmla="*/ 1997 w 2126"/>
                <a:gd name="T15" fmla="*/ 272 h 685"/>
                <a:gd name="T16" fmla="*/ 2126 w 2126"/>
                <a:gd name="T17" fmla="*/ 352 h 685"/>
                <a:gd name="T18" fmla="*/ 1794 w 2126"/>
                <a:gd name="T19" fmla="*/ 685 h 685"/>
                <a:gd name="T20" fmla="*/ 1677 w 2126"/>
                <a:gd name="T21" fmla="*/ 622 h 685"/>
                <a:gd name="T22" fmla="*/ 1556 w 2126"/>
                <a:gd name="T23" fmla="*/ 569 h 685"/>
                <a:gd name="T24" fmla="*/ 1432 w 2126"/>
                <a:gd name="T25" fmla="*/ 527 h 685"/>
                <a:gd name="T26" fmla="*/ 1305 w 2126"/>
                <a:gd name="T27" fmla="*/ 495 h 685"/>
                <a:gd name="T28" fmla="*/ 1177 w 2126"/>
                <a:gd name="T29" fmla="*/ 472 h 685"/>
                <a:gd name="T30" fmla="*/ 1048 w 2126"/>
                <a:gd name="T31" fmla="*/ 460 h 685"/>
                <a:gd name="T32" fmla="*/ 919 w 2126"/>
                <a:gd name="T33" fmla="*/ 459 h 685"/>
                <a:gd name="T34" fmla="*/ 789 w 2126"/>
                <a:gd name="T35" fmla="*/ 466 h 685"/>
                <a:gd name="T36" fmla="*/ 660 w 2126"/>
                <a:gd name="T37" fmla="*/ 485 h 685"/>
                <a:gd name="T38" fmla="*/ 533 w 2126"/>
                <a:gd name="T39" fmla="*/ 514 h 685"/>
                <a:gd name="T40" fmla="*/ 407 w 2126"/>
                <a:gd name="T41" fmla="*/ 552 h 685"/>
                <a:gd name="T42" fmla="*/ 285 w 2126"/>
                <a:gd name="T43" fmla="*/ 601 h 685"/>
                <a:gd name="T44" fmla="*/ 166 w 2126"/>
                <a:gd name="T45" fmla="*/ 660 h 685"/>
                <a:gd name="T46" fmla="*/ 150 w 2126"/>
                <a:gd name="T47" fmla="*/ 561 h 685"/>
                <a:gd name="T48" fmla="*/ 126 w 2126"/>
                <a:gd name="T49" fmla="*/ 472 h 685"/>
                <a:gd name="T50" fmla="*/ 93 w 2126"/>
                <a:gd name="T51" fmla="*/ 388 h 685"/>
                <a:gd name="T52" fmla="*/ 55 w 2126"/>
                <a:gd name="T53" fmla="*/ 310 h 685"/>
                <a:gd name="T54" fmla="*/ 10 w 2126"/>
                <a:gd name="T55" fmla="*/ 240 h 685"/>
                <a:gd name="T56" fmla="*/ 0 w 2126"/>
                <a:gd name="T57" fmla="*/ 228 h 685"/>
                <a:gd name="T58" fmla="*/ 137 w 2126"/>
                <a:gd name="T59" fmla="*/ 166 h 685"/>
                <a:gd name="T60" fmla="*/ 276 w 2126"/>
                <a:gd name="T61" fmla="*/ 112 h 685"/>
                <a:gd name="T62" fmla="*/ 418 w 2126"/>
                <a:gd name="T63" fmla="*/ 69 h 685"/>
                <a:gd name="T64" fmla="*/ 563 w 2126"/>
                <a:gd name="T65" fmla="*/ 36 h 685"/>
                <a:gd name="T66" fmla="*/ 708 w 2126"/>
                <a:gd name="T67" fmla="*/ 14 h 685"/>
                <a:gd name="T68" fmla="*/ 856 w 2126"/>
                <a:gd name="T69" fmla="*/ 2 h 685"/>
                <a:gd name="T70" fmla="*/ 1002 w 2126"/>
                <a:gd name="T71" fmla="*/ 0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26" h="685">
                  <a:moveTo>
                    <a:pt x="1002" y="0"/>
                  </a:moveTo>
                  <a:lnTo>
                    <a:pt x="1151" y="8"/>
                  </a:lnTo>
                  <a:lnTo>
                    <a:pt x="1297" y="27"/>
                  </a:lnTo>
                  <a:lnTo>
                    <a:pt x="1442" y="55"/>
                  </a:lnTo>
                  <a:lnTo>
                    <a:pt x="1584" y="93"/>
                  </a:lnTo>
                  <a:lnTo>
                    <a:pt x="1725" y="143"/>
                  </a:lnTo>
                  <a:lnTo>
                    <a:pt x="1864" y="202"/>
                  </a:lnTo>
                  <a:lnTo>
                    <a:pt x="1997" y="272"/>
                  </a:lnTo>
                  <a:lnTo>
                    <a:pt x="2126" y="352"/>
                  </a:lnTo>
                  <a:lnTo>
                    <a:pt x="1794" y="685"/>
                  </a:lnTo>
                  <a:lnTo>
                    <a:pt x="1677" y="622"/>
                  </a:lnTo>
                  <a:lnTo>
                    <a:pt x="1556" y="569"/>
                  </a:lnTo>
                  <a:lnTo>
                    <a:pt x="1432" y="527"/>
                  </a:lnTo>
                  <a:lnTo>
                    <a:pt x="1305" y="495"/>
                  </a:lnTo>
                  <a:lnTo>
                    <a:pt x="1177" y="472"/>
                  </a:lnTo>
                  <a:lnTo>
                    <a:pt x="1048" y="460"/>
                  </a:lnTo>
                  <a:lnTo>
                    <a:pt x="919" y="459"/>
                  </a:lnTo>
                  <a:lnTo>
                    <a:pt x="789" y="466"/>
                  </a:lnTo>
                  <a:lnTo>
                    <a:pt x="660" y="485"/>
                  </a:lnTo>
                  <a:lnTo>
                    <a:pt x="533" y="514"/>
                  </a:lnTo>
                  <a:lnTo>
                    <a:pt x="407" y="552"/>
                  </a:lnTo>
                  <a:lnTo>
                    <a:pt x="285" y="601"/>
                  </a:lnTo>
                  <a:lnTo>
                    <a:pt x="166" y="660"/>
                  </a:lnTo>
                  <a:lnTo>
                    <a:pt x="150" y="561"/>
                  </a:lnTo>
                  <a:lnTo>
                    <a:pt x="126" y="472"/>
                  </a:lnTo>
                  <a:lnTo>
                    <a:pt x="93" y="388"/>
                  </a:lnTo>
                  <a:lnTo>
                    <a:pt x="55" y="310"/>
                  </a:lnTo>
                  <a:lnTo>
                    <a:pt x="10" y="240"/>
                  </a:lnTo>
                  <a:lnTo>
                    <a:pt x="0" y="228"/>
                  </a:lnTo>
                  <a:lnTo>
                    <a:pt x="137" y="166"/>
                  </a:lnTo>
                  <a:lnTo>
                    <a:pt x="276" y="112"/>
                  </a:lnTo>
                  <a:lnTo>
                    <a:pt x="418" y="69"/>
                  </a:lnTo>
                  <a:lnTo>
                    <a:pt x="563" y="36"/>
                  </a:lnTo>
                  <a:lnTo>
                    <a:pt x="708" y="14"/>
                  </a:lnTo>
                  <a:lnTo>
                    <a:pt x="856" y="2"/>
                  </a:lnTo>
                  <a:lnTo>
                    <a:pt x="10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0" name="稻壳儿_刀客儿出品_25"/>
          <p:cNvGrpSpPr>
            <a:grpSpLocks noChangeAspect="1"/>
          </p:cNvGrpSpPr>
          <p:nvPr/>
        </p:nvGrpSpPr>
        <p:grpSpPr bwMode="auto">
          <a:xfrm>
            <a:off x="3941885" y="3704200"/>
            <a:ext cx="316439" cy="446159"/>
            <a:chOff x="4506" y="2376"/>
            <a:chExt cx="1349" cy="1902"/>
          </a:xfrm>
          <a:solidFill>
            <a:schemeClr val="bg1"/>
          </a:solidFill>
        </p:grpSpPr>
        <p:sp>
          <p:nvSpPr>
            <p:cNvPr id="91" name="Freeform 281"/>
            <p:cNvSpPr>
              <a:spLocks/>
            </p:cNvSpPr>
            <p:nvPr/>
          </p:nvSpPr>
          <p:spPr bwMode="auto">
            <a:xfrm>
              <a:off x="5418" y="2376"/>
              <a:ext cx="295" cy="295"/>
            </a:xfrm>
            <a:custGeom>
              <a:avLst/>
              <a:gdLst>
                <a:gd name="T0" fmla="*/ 295 w 589"/>
                <a:gd name="T1" fmla="*/ 0 h 589"/>
                <a:gd name="T2" fmla="*/ 338 w 589"/>
                <a:gd name="T3" fmla="*/ 2 h 589"/>
                <a:gd name="T4" fmla="*/ 379 w 589"/>
                <a:gd name="T5" fmla="*/ 11 h 589"/>
                <a:gd name="T6" fmla="*/ 419 w 589"/>
                <a:gd name="T7" fmla="*/ 26 h 589"/>
                <a:gd name="T8" fmla="*/ 455 w 589"/>
                <a:gd name="T9" fmla="*/ 47 h 589"/>
                <a:gd name="T10" fmla="*/ 488 w 589"/>
                <a:gd name="T11" fmla="*/ 72 h 589"/>
                <a:gd name="T12" fmla="*/ 517 w 589"/>
                <a:gd name="T13" fmla="*/ 101 h 589"/>
                <a:gd name="T14" fmla="*/ 541 w 589"/>
                <a:gd name="T15" fmla="*/ 134 h 589"/>
                <a:gd name="T16" fmla="*/ 561 w 589"/>
                <a:gd name="T17" fmla="*/ 170 h 589"/>
                <a:gd name="T18" fmla="*/ 576 w 589"/>
                <a:gd name="T19" fmla="*/ 210 h 589"/>
                <a:gd name="T20" fmla="*/ 585 w 589"/>
                <a:gd name="T21" fmla="*/ 250 h 589"/>
                <a:gd name="T22" fmla="*/ 589 w 589"/>
                <a:gd name="T23" fmla="*/ 294 h 589"/>
                <a:gd name="T24" fmla="*/ 585 w 589"/>
                <a:gd name="T25" fmla="*/ 337 h 589"/>
                <a:gd name="T26" fmla="*/ 576 w 589"/>
                <a:gd name="T27" fmla="*/ 379 h 589"/>
                <a:gd name="T28" fmla="*/ 561 w 589"/>
                <a:gd name="T29" fmla="*/ 419 h 589"/>
                <a:gd name="T30" fmla="*/ 541 w 589"/>
                <a:gd name="T31" fmla="*/ 455 h 589"/>
                <a:gd name="T32" fmla="*/ 517 w 589"/>
                <a:gd name="T33" fmla="*/ 488 h 589"/>
                <a:gd name="T34" fmla="*/ 488 w 589"/>
                <a:gd name="T35" fmla="*/ 517 h 589"/>
                <a:gd name="T36" fmla="*/ 455 w 589"/>
                <a:gd name="T37" fmla="*/ 542 h 589"/>
                <a:gd name="T38" fmla="*/ 419 w 589"/>
                <a:gd name="T39" fmla="*/ 562 h 589"/>
                <a:gd name="T40" fmla="*/ 379 w 589"/>
                <a:gd name="T41" fmla="*/ 577 h 589"/>
                <a:gd name="T42" fmla="*/ 338 w 589"/>
                <a:gd name="T43" fmla="*/ 587 h 589"/>
                <a:gd name="T44" fmla="*/ 295 w 589"/>
                <a:gd name="T45" fmla="*/ 589 h 589"/>
                <a:gd name="T46" fmla="*/ 251 w 589"/>
                <a:gd name="T47" fmla="*/ 587 h 589"/>
                <a:gd name="T48" fmla="*/ 209 w 589"/>
                <a:gd name="T49" fmla="*/ 577 h 589"/>
                <a:gd name="T50" fmla="*/ 171 w 589"/>
                <a:gd name="T51" fmla="*/ 562 h 589"/>
                <a:gd name="T52" fmla="*/ 134 w 589"/>
                <a:gd name="T53" fmla="*/ 542 h 589"/>
                <a:gd name="T54" fmla="*/ 102 w 589"/>
                <a:gd name="T55" fmla="*/ 517 h 589"/>
                <a:gd name="T56" fmla="*/ 73 w 589"/>
                <a:gd name="T57" fmla="*/ 488 h 589"/>
                <a:gd name="T58" fmla="*/ 47 w 589"/>
                <a:gd name="T59" fmla="*/ 455 h 589"/>
                <a:gd name="T60" fmla="*/ 28 w 589"/>
                <a:gd name="T61" fmla="*/ 419 h 589"/>
                <a:gd name="T62" fmla="*/ 12 w 589"/>
                <a:gd name="T63" fmla="*/ 379 h 589"/>
                <a:gd name="T64" fmla="*/ 3 w 589"/>
                <a:gd name="T65" fmla="*/ 337 h 589"/>
                <a:gd name="T66" fmla="*/ 0 w 589"/>
                <a:gd name="T67" fmla="*/ 294 h 589"/>
                <a:gd name="T68" fmla="*/ 3 w 589"/>
                <a:gd name="T69" fmla="*/ 250 h 589"/>
                <a:gd name="T70" fmla="*/ 12 w 589"/>
                <a:gd name="T71" fmla="*/ 210 h 589"/>
                <a:gd name="T72" fmla="*/ 28 w 589"/>
                <a:gd name="T73" fmla="*/ 170 h 589"/>
                <a:gd name="T74" fmla="*/ 47 w 589"/>
                <a:gd name="T75" fmla="*/ 134 h 589"/>
                <a:gd name="T76" fmla="*/ 73 w 589"/>
                <a:gd name="T77" fmla="*/ 101 h 589"/>
                <a:gd name="T78" fmla="*/ 102 w 589"/>
                <a:gd name="T79" fmla="*/ 72 h 589"/>
                <a:gd name="T80" fmla="*/ 134 w 589"/>
                <a:gd name="T81" fmla="*/ 47 h 589"/>
                <a:gd name="T82" fmla="*/ 171 w 589"/>
                <a:gd name="T83" fmla="*/ 26 h 589"/>
                <a:gd name="T84" fmla="*/ 209 w 589"/>
                <a:gd name="T85" fmla="*/ 11 h 589"/>
                <a:gd name="T86" fmla="*/ 251 w 589"/>
                <a:gd name="T87" fmla="*/ 2 h 589"/>
                <a:gd name="T88" fmla="*/ 295 w 589"/>
                <a:gd name="T89" fmla="*/ 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9" h="589">
                  <a:moveTo>
                    <a:pt x="295" y="0"/>
                  </a:moveTo>
                  <a:lnTo>
                    <a:pt x="338" y="2"/>
                  </a:lnTo>
                  <a:lnTo>
                    <a:pt x="379" y="11"/>
                  </a:lnTo>
                  <a:lnTo>
                    <a:pt x="419" y="26"/>
                  </a:lnTo>
                  <a:lnTo>
                    <a:pt x="455" y="47"/>
                  </a:lnTo>
                  <a:lnTo>
                    <a:pt x="488" y="72"/>
                  </a:lnTo>
                  <a:lnTo>
                    <a:pt x="517" y="101"/>
                  </a:lnTo>
                  <a:lnTo>
                    <a:pt x="541" y="134"/>
                  </a:lnTo>
                  <a:lnTo>
                    <a:pt x="561" y="170"/>
                  </a:lnTo>
                  <a:lnTo>
                    <a:pt x="576" y="210"/>
                  </a:lnTo>
                  <a:lnTo>
                    <a:pt x="585" y="250"/>
                  </a:lnTo>
                  <a:lnTo>
                    <a:pt x="589" y="294"/>
                  </a:lnTo>
                  <a:lnTo>
                    <a:pt x="585" y="337"/>
                  </a:lnTo>
                  <a:lnTo>
                    <a:pt x="576" y="379"/>
                  </a:lnTo>
                  <a:lnTo>
                    <a:pt x="561" y="419"/>
                  </a:lnTo>
                  <a:lnTo>
                    <a:pt x="541" y="455"/>
                  </a:lnTo>
                  <a:lnTo>
                    <a:pt x="517" y="488"/>
                  </a:lnTo>
                  <a:lnTo>
                    <a:pt x="488" y="517"/>
                  </a:lnTo>
                  <a:lnTo>
                    <a:pt x="455" y="542"/>
                  </a:lnTo>
                  <a:lnTo>
                    <a:pt x="419" y="562"/>
                  </a:lnTo>
                  <a:lnTo>
                    <a:pt x="379" y="577"/>
                  </a:lnTo>
                  <a:lnTo>
                    <a:pt x="338" y="587"/>
                  </a:lnTo>
                  <a:lnTo>
                    <a:pt x="295" y="589"/>
                  </a:lnTo>
                  <a:lnTo>
                    <a:pt x="251" y="587"/>
                  </a:lnTo>
                  <a:lnTo>
                    <a:pt x="209" y="577"/>
                  </a:lnTo>
                  <a:lnTo>
                    <a:pt x="171" y="562"/>
                  </a:lnTo>
                  <a:lnTo>
                    <a:pt x="134" y="542"/>
                  </a:lnTo>
                  <a:lnTo>
                    <a:pt x="102" y="517"/>
                  </a:lnTo>
                  <a:lnTo>
                    <a:pt x="73" y="488"/>
                  </a:lnTo>
                  <a:lnTo>
                    <a:pt x="47" y="455"/>
                  </a:lnTo>
                  <a:lnTo>
                    <a:pt x="28" y="419"/>
                  </a:lnTo>
                  <a:lnTo>
                    <a:pt x="12" y="379"/>
                  </a:lnTo>
                  <a:lnTo>
                    <a:pt x="3" y="337"/>
                  </a:lnTo>
                  <a:lnTo>
                    <a:pt x="0" y="294"/>
                  </a:lnTo>
                  <a:lnTo>
                    <a:pt x="3" y="250"/>
                  </a:lnTo>
                  <a:lnTo>
                    <a:pt x="12" y="210"/>
                  </a:lnTo>
                  <a:lnTo>
                    <a:pt x="28" y="170"/>
                  </a:lnTo>
                  <a:lnTo>
                    <a:pt x="47" y="134"/>
                  </a:lnTo>
                  <a:lnTo>
                    <a:pt x="73" y="101"/>
                  </a:lnTo>
                  <a:lnTo>
                    <a:pt x="102" y="72"/>
                  </a:lnTo>
                  <a:lnTo>
                    <a:pt x="134" y="47"/>
                  </a:lnTo>
                  <a:lnTo>
                    <a:pt x="171" y="26"/>
                  </a:lnTo>
                  <a:lnTo>
                    <a:pt x="209" y="11"/>
                  </a:lnTo>
                  <a:lnTo>
                    <a:pt x="251" y="2"/>
                  </a:lnTo>
                  <a:lnTo>
                    <a:pt x="2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282"/>
            <p:cNvSpPr>
              <a:spLocks/>
            </p:cNvSpPr>
            <p:nvPr/>
          </p:nvSpPr>
          <p:spPr bwMode="auto">
            <a:xfrm>
              <a:off x="5316" y="2707"/>
              <a:ext cx="500" cy="853"/>
            </a:xfrm>
            <a:custGeom>
              <a:avLst/>
              <a:gdLst>
                <a:gd name="T0" fmla="*/ 310 w 1000"/>
                <a:gd name="T1" fmla="*/ 0 h 1706"/>
                <a:gd name="T2" fmla="*/ 345 w 1000"/>
                <a:gd name="T3" fmla="*/ 12 h 1706"/>
                <a:gd name="T4" fmla="*/ 654 w 1000"/>
                <a:gd name="T5" fmla="*/ 12 h 1706"/>
                <a:gd name="T6" fmla="*/ 689 w 1000"/>
                <a:gd name="T7" fmla="*/ 0 h 1706"/>
                <a:gd name="T8" fmla="*/ 726 w 1000"/>
                <a:gd name="T9" fmla="*/ 3 h 1706"/>
                <a:gd name="T10" fmla="*/ 737 w 1000"/>
                <a:gd name="T11" fmla="*/ 7 h 1706"/>
                <a:gd name="T12" fmla="*/ 763 w 1000"/>
                <a:gd name="T13" fmla="*/ 15 h 1706"/>
                <a:gd name="T14" fmla="*/ 788 w 1000"/>
                <a:gd name="T15" fmla="*/ 23 h 1706"/>
                <a:gd name="T16" fmla="*/ 800 w 1000"/>
                <a:gd name="T17" fmla="*/ 27 h 1706"/>
                <a:gd name="T18" fmla="*/ 874 w 1000"/>
                <a:gd name="T19" fmla="*/ 63 h 1706"/>
                <a:gd name="T20" fmla="*/ 932 w 1000"/>
                <a:gd name="T21" fmla="*/ 117 h 1706"/>
                <a:gd name="T22" fmla="*/ 974 w 1000"/>
                <a:gd name="T23" fmla="*/ 184 h 1706"/>
                <a:gd name="T24" fmla="*/ 996 w 1000"/>
                <a:gd name="T25" fmla="*/ 262 h 1706"/>
                <a:gd name="T26" fmla="*/ 1000 w 1000"/>
                <a:gd name="T27" fmla="*/ 748 h 1706"/>
                <a:gd name="T28" fmla="*/ 993 w 1000"/>
                <a:gd name="T29" fmla="*/ 782 h 1706"/>
                <a:gd name="T30" fmla="*/ 837 w 1000"/>
                <a:gd name="T31" fmla="*/ 1023 h 1706"/>
                <a:gd name="T32" fmla="*/ 833 w 1000"/>
                <a:gd name="T33" fmla="*/ 1641 h 1706"/>
                <a:gd name="T34" fmla="*/ 810 w 1000"/>
                <a:gd name="T35" fmla="*/ 1681 h 1706"/>
                <a:gd name="T36" fmla="*/ 771 w 1000"/>
                <a:gd name="T37" fmla="*/ 1704 h 1706"/>
                <a:gd name="T38" fmla="*/ 252 w 1000"/>
                <a:gd name="T39" fmla="*/ 1706 h 1706"/>
                <a:gd name="T40" fmla="*/ 207 w 1000"/>
                <a:gd name="T41" fmla="*/ 1695 h 1706"/>
                <a:gd name="T42" fmla="*/ 175 w 1000"/>
                <a:gd name="T43" fmla="*/ 1662 h 1706"/>
                <a:gd name="T44" fmla="*/ 163 w 1000"/>
                <a:gd name="T45" fmla="*/ 1617 h 1706"/>
                <a:gd name="T46" fmla="*/ 14 w 1000"/>
                <a:gd name="T47" fmla="*/ 797 h 1706"/>
                <a:gd name="T48" fmla="*/ 1 w 1000"/>
                <a:gd name="T49" fmla="*/ 766 h 1706"/>
                <a:gd name="T50" fmla="*/ 0 w 1000"/>
                <a:gd name="T51" fmla="*/ 304 h 1706"/>
                <a:gd name="T52" fmla="*/ 11 w 1000"/>
                <a:gd name="T53" fmla="*/ 223 h 1706"/>
                <a:gd name="T54" fmla="*/ 44 w 1000"/>
                <a:gd name="T55" fmla="*/ 150 h 1706"/>
                <a:gd name="T56" fmla="*/ 95 w 1000"/>
                <a:gd name="T57" fmla="*/ 88 h 1706"/>
                <a:gd name="T58" fmla="*/ 161 w 1000"/>
                <a:gd name="T59" fmla="*/ 43 h 1706"/>
                <a:gd name="T60" fmla="*/ 202 w 1000"/>
                <a:gd name="T61" fmla="*/ 26 h 1706"/>
                <a:gd name="T62" fmla="*/ 223 w 1000"/>
                <a:gd name="T63" fmla="*/ 20 h 1706"/>
                <a:gd name="T64" fmla="*/ 250 w 1000"/>
                <a:gd name="T65" fmla="*/ 10 h 1706"/>
                <a:gd name="T66" fmla="*/ 271 w 1000"/>
                <a:gd name="T67" fmla="*/ 5 h 1706"/>
                <a:gd name="T68" fmla="*/ 292 w 1000"/>
                <a:gd name="T69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00" h="1706">
                  <a:moveTo>
                    <a:pt x="292" y="0"/>
                  </a:moveTo>
                  <a:lnTo>
                    <a:pt x="310" y="0"/>
                  </a:lnTo>
                  <a:lnTo>
                    <a:pt x="329" y="5"/>
                  </a:lnTo>
                  <a:lnTo>
                    <a:pt x="345" y="12"/>
                  </a:lnTo>
                  <a:lnTo>
                    <a:pt x="500" y="103"/>
                  </a:lnTo>
                  <a:lnTo>
                    <a:pt x="654" y="12"/>
                  </a:lnTo>
                  <a:lnTo>
                    <a:pt x="671" y="5"/>
                  </a:lnTo>
                  <a:lnTo>
                    <a:pt x="689" y="0"/>
                  </a:lnTo>
                  <a:lnTo>
                    <a:pt x="707" y="0"/>
                  </a:lnTo>
                  <a:lnTo>
                    <a:pt x="726" y="3"/>
                  </a:lnTo>
                  <a:lnTo>
                    <a:pt x="729" y="5"/>
                  </a:lnTo>
                  <a:lnTo>
                    <a:pt x="737" y="7"/>
                  </a:lnTo>
                  <a:lnTo>
                    <a:pt x="749" y="10"/>
                  </a:lnTo>
                  <a:lnTo>
                    <a:pt x="763" y="15"/>
                  </a:lnTo>
                  <a:lnTo>
                    <a:pt x="776" y="20"/>
                  </a:lnTo>
                  <a:lnTo>
                    <a:pt x="788" y="23"/>
                  </a:lnTo>
                  <a:lnTo>
                    <a:pt x="796" y="26"/>
                  </a:lnTo>
                  <a:lnTo>
                    <a:pt x="800" y="27"/>
                  </a:lnTo>
                  <a:lnTo>
                    <a:pt x="838" y="43"/>
                  </a:lnTo>
                  <a:lnTo>
                    <a:pt x="874" y="63"/>
                  </a:lnTo>
                  <a:lnTo>
                    <a:pt x="905" y="88"/>
                  </a:lnTo>
                  <a:lnTo>
                    <a:pt x="932" y="117"/>
                  </a:lnTo>
                  <a:lnTo>
                    <a:pt x="956" y="150"/>
                  </a:lnTo>
                  <a:lnTo>
                    <a:pt x="974" y="184"/>
                  </a:lnTo>
                  <a:lnTo>
                    <a:pt x="988" y="223"/>
                  </a:lnTo>
                  <a:lnTo>
                    <a:pt x="996" y="262"/>
                  </a:lnTo>
                  <a:lnTo>
                    <a:pt x="1000" y="304"/>
                  </a:lnTo>
                  <a:lnTo>
                    <a:pt x="1000" y="748"/>
                  </a:lnTo>
                  <a:lnTo>
                    <a:pt x="998" y="766"/>
                  </a:lnTo>
                  <a:lnTo>
                    <a:pt x="993" y="782"/>
                  </a:lnTo>
                  <a:lnTo>
                    <a:pt x="985" y="797"/>
                  </a:lnTo>
                  <a:lnTo>
                    <a:pt x="837" y="1023"/>
                  </a:lnTo>
                  <a:lnTo>
                    <a:pt x="837" y="1617"/>
                  </a:lnTo>
                  <a:lnTo>
                    <a:pt x="833" y="1641"/>
                  </a:lnTo>
                  <a:lnTo>
                    <a:pt x="824" y="1662"/>
                  </a:lnTo>
                  <a:lnTo>
                    <a:pt x="810" y="1681"/>
                  </a:lnTo>
                  <a:lnTo>
                    <a:pt x="793" y="1695"/>
                  </a:lnTo>
                  <a:lnTo>
                    <a:pt x="771" y="1704"/>
                  </a:lnTo>
                  <a:lnTo>
                    <a:pt x="748" y="1706"/>
                  </a:lnTo>
                  <a:lnTo>
                    <a:pt x="252" y="1706"/>
                  </a:lnTo>
                  <a:lnTo>
                    <a:pt x="228" y="1704"/>
                  </a:lnTo>
                  <a:lnTo>
                    <a:pt x="207" y="1695"/>
                  </a:lnTo>
                  <a:lnTo>
                    <a:pt x="189" y="1681"/>
                  </a:lnTo>
                  <a:lnTo>
                    <a:pt x="175" y="1662"/>
                  </a:lnTo>
                  <a:lnTo>
                    <a:pt x="165" y="1641"/>
                  </a:lnTo>
                  <a:lnTo>
                    <a:pt x="163" y="1617"/>
                  </a:lnTo>
                  <a:lnTo>
                    <a:pt x="163" y="1023"/>
                  </a:lnTo>
                  <a:lnTo>
                    <a:pt x="14" y="797"/>
                  </a:lnTo>
                  <a:lnTo>
                    <a:pt x="7" y="782"/>
                  </a:lnTo>
                  <a:lnTo>
                    <a:pt x="1" y="766"/>
                  </a:lnTo>
                  <a:lnTo>
                    <a:pt x="0" y="748"/>
                  </a:lnTo>
                  <a:lnTo>
                    <a:pt x="0" y="304"/>
                  </a:lnTo>
                  <a:lnTo>
                    <a:pt x="2" y="262"/>
                  </a:lnTo>
                  <a:lnTo>
                    <a:pt x="11" y="223"/>
                  </a:lnTo>
                  <a:lnTo>
                    <a:pt x="25" y="184"/>
                  </a:lnTo>
                  <a:lnTo>
                    <a:pt x="44" y="150"/>
                  </a:lnTo>
                  <a:lnTo>
                    <a:pt x="67" y="117"/>
                  </a:lnTo>
                  <a:lnTo>
                    <a:pt x="95" y="88"/>
                  </a:lnTo>
                  <a:lnTo>
                    <a:pt x="126" y="63"/>
                  </a:lnTo>
                  <a:lnTo>
                    <a:pt x="161" y="43"/>
                  </a:lnTo>
                  <a:lnTo>
                    <a:pt x="199" y="27"/>
                  </a:lnTo>
                  <a:lnTo>
                    <a:pt x="202" y="26"/>
                  </a:lnTo>
                  <a:lnTo>
                    <a:pt x="212" y="23"/>
                  </a:lnTo>
                  <a:lnTo>
                    <a:pt x="223" y="20"/>
                  </a:lnTo>
                  <a:lnTo>
                    <a:pt x="237" y="15"/>
                  </a:lnTo>
                  <a:lnTo>
                    <a:pt x="250" y="10"/>
                  </a:lnTo>
                  <a:lnTo>
                    <a:pt x="263" y="7"/>
                  </a:lnTo>
                  <a:lnTo>
                    <a:pt x="271" y="5"/>
                  </a:lnTo>
                  <a:lnTo>
                    <a:pt x="274" y="3"/>
                  </a:lnTo>
                  <a:lnTo>
                    <a:pt x="2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83"/>
            <p:cNvSpPr>
              <a:spLocks/>
            </p:cNvSpPr>
            <p:nvPr/>
          </p:nvSpPr>
          <p:spPr bwMode="auto">
            <a:xfrm>
              <a:off x="4506" y="3648"/>
              <a:ext cx="1349" cy="630"/>
            </a:xfrm>
            <a:custGeom>
              <a:avLst/>
              <a:gdLst>
                <a:gd name="T0" fmla="*/ 1527 w 2696"/>
                <a:gd name="T1" fmla="*/ 0 h 1260"/>
                <a:gd name="T2" fmla="*/ 2607 w 2696"/>
                <a:gd name="T3" fmla="*/ 0 h 1260"/>
                <a:gd name="T4" fmla="*/ 2630 w 2696"/>
                <a:gd name="T5" fmla="*/ 3 h 1260"/>
                <a:gd name="T6" fmla="*/ 2652 w 2696"/>
                <a:gd name="T7" fmla="*/ 11 h 1260"/>
                <a:gd name="T8" fmla="*/ 2670 w 2696"/>
                <a:gd name="T9" fmla="*/ 25 h 1260"/>
                <a:gd name="T10" fmla="*/ 2684 w 2696"/>
                <a:gd name="T11" fmla="*/ 44 h 1260"/>
                <a:gd name="T12" fmla="*/ 2693 w 2696"/>
                <a:gd name="T13" fmla="*/ 65 h 1260"/>
                <a:gd name="T14" fmla="*/ 2696 w 2696"/>
                <a:gd name="T15" fmla="*/ 89 h 1260"/>
                <a:gd name="T16" fmla="*/ 2696 w 2696"/>
                <a:gd name="T17" fmla="*/ 1170 h 1260"/>
                <a:gd name="T18" fmla="*/ 2693 w 2696"/>
                <a:gd name="T19" fmla="*/ 1195 h 1260"/>
                <a:gd name="T20" fmla="*/ 2684 w 2696"/>
                <a:gd name="T21" fmla="*/ 1216 h 1260"/>
                <a:gd name="T22" fmla="*/ 2670 w 2696"/>
                <a:gd name="T23" fmla="*/ 1234 h 1260"/>
                <a:gd name="T24" fmla="*/ 2652 w 2696"/>
                <a:gd name="T25" fmla="*/ 1248 h 1260"/>
                <a:gd name="T26" fmla="*/ 2630 w 2696"/>
                <a:gd name="T27" fmla="*/ 1256 h 1260"/>
                <a:gd name="T28" fmla="*/ 2607 w 2696"/>
                <a:gd name="T29" fmla="*/ 1260 h 1260"/>
                <a:gd name="T30" fmla="*/ 89 w 2696"/>
                <a:gd name="T31" fmla="*/ 1260 h 1260"/>
                <a:gd name="T32" fmla="*/ 66 w 2696"/>
                <a:gd name="T33" fmla="*/ 1256 h 1260"/>
                <a:gd name="T34" fmla="*/ 44 w 2696"/>
                <a:gd name="T35" fmla="*/ 1248 h 1260"/>
                <a:gd name="T36" fmla="*/ 26 w 2696"/>
                <a:gd name="T37" fmla="*/ 1234 h 1260"/>
                <a:gd name="T38" fmla="*/ 13 w 2696"/>
                <a:gd name="T39" fmla="*/ 1216 h 1260"/>
                <a:gd name="T40" fmla="*/ 3 w 2696"/>
                <a:gd name="T41" fmla="*/ 1195 h 1260"/>
                <a:gd name="T42" fmla="*/ 0 w 2696"/>
                <a:gd name="T43" fmla="*/ 1170 h 1260"/>
                <a:gd name="T44" fmla="*/ 0 w 2696"/>
                <a:gd name="T45" fmla="*/ 810 h 1260"/>
                <a:gd name="T46" fmla="*/ 3 w 2696"/>
                <a:gd name="T47" fmla="*/ 786 h 1260"/>
                <a:gd name="T48" fmla="*/ 13 w 2696"/>
                <a:gd name="T49" fmla="*/ 765 h 1260"/>
                <a:gd name="T50" fmla="*/ 26 w 2696"/>
                <a:gd name="T51" fmla="*/ 747 h 1260"/>
                <a:gd name="T52" fmla="*/ 44 w 2696"/>
                <a:gd name="T53" fmla="*/ 733 h 1260"/>
                <a:gd name="T54" fmla="*/ 66 w 2696"/>
                <a:gd name="T55" fmla="*/ 724 h 1260"/>
                <a:gd name="T56" fmla="*/ 89 w 2696"/>
                <a:gd name="T57" fmla="*/ 721 h 1260"/>
                <a:gd name="T58" fmla="*/ 720 w 2696"/>
                <a:gd name="T59" fmla="*/ 721 h 1260"/>
                <a:gd name="T60" fmla="*/ 720 w 2696"/>
                <a:gd name="T61" fmla="*/ 450 h 1260"/>
                <a:gd name="T62" fmla="*/ 723 w 2696"/>
                <a:gd name="T63" fmla="*/ 426 h 1260"/>
                <a:gd name="T64" fmla="*/ 731 w 2696"/>
                <a:gd name="T65" fmla="*/ 405 h 1260"/>
                <a:gd name="T66" fmla="*/ 745 w 2696"/>
                <a:gd name="T67" fmla="*/ 386 h 1260"/>
                <a:gd name="T68" fmla="*/ 764 w 2696"/>
                <a:gd name="T69" fmla="*/ 372 h 1260"/>
                <a:gd name="T70" fmla="*/ 784 w 2696"/>
                <a:gd name="T71" fmla="*/ 363 h 1260"/>
                <a:gd name="T72" fmla="*/ 809 w 2696"/>
                <a:gd name="T73" fmla="*/ 361 h 1260"/>
                <a:gd name="T74" fmla="*/ 1438 w 2696"/>
                <a:gd name="T75" fmla="*/ 361 h 1260"/>
                <a:gd name="T76" fmla="*/ 1438 w 2696"/>
                <a:gd name="T77" fmla="*/ 89 h 1260"/>
                <a:gd name="T78" fmla="*/ 1442 w 2696"/>
                <a:gd name="T79" fmla="*/ 65 h 1260"/>
                <a:gd name="T80" fmla="*/ 1451 w 2696"/>
                <a:gd name="T81" fmla="*/ 44 h 1260"/>
                <a:gd name="T82" fmla="*/ 1465 w 2696"/>
                <a:gd name="T83" fmla="*/ 25 h 1260"/>
                <a:gd name="T84" fmla="*/ 1484 w 2696"/>
                <a:gd name="T85" fmla="*/ 11 h 1260"/>
                <a:gd name="T86" fmla="*/ 1504 w 2696"/>
                <a:gd name="T87" fmla="*/ 3 h 1260"/>
                <a:gd name="T88" fmla="*/ 1527 w 2696"/>
                <a:gd name="T89" fmla="*/ 0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696" h="1260">
                  <a:moveTo>
                    <a:pt x="1527" y="0"/>
                  </a:moveTo>
                  <a:lnTo>
                    <a:pt x="2607" y="0"/>
                  </a:lnTo>
                  <a:lnTo>
                    <a:pt x="2630" y="3"/>
                  </a:lnTo>
                  <a:lnTo>
                    <a:pt x="2652" y="11"/>
                  </a:lnTo>
                  <a:lnTo>
                    <a:pt x="2670" y="25"/>
                  </a:lnTo>
                  <a:lnTo>
                    <a:pt x="2684" y="44"/>
                  </a:lnTo>
                  <a:lnTo>
                    <a:pt x="2693" y="65"/>
                  </a:lnTo>
                  <a:lnTo>
                    <a:pt x="2696" y="89"/>
                  </a:lnTo>
                  <a:lnTo>
                    <a:pt x="2696" y="1170"/>
                  </a:lnTo>
                  <a:lnTo>
                    <a:pt x="2693" y="1195"/>
                  </a:lnTo>
                  <a:lnTo>
                    <a:pt x="2684" y="1216"/>
                  </a:lnTo>
                  <a:lnTo>
                    <a:pt x="2670" y="1234"/>
                  </a:lnTo>
                  <a:lnTo>
                    <a:pt x="2652" y="1248"/>
                  </a:lnTo>
                  <a:lnTo>
                    <a:pt x="2630" y="1256"/>
                  </a:lnTo>
                  <a:lnTo>
                    <a:pt x="2607" y="1260"/>
                  </a:lnTo>
                  <a:lnTo>
                    <a:pt x="89" y="1260"/>
                  </a:lnTo>
                  <a:lnTo>
                    <a:pt x="66" y="1256"/>
                  </a:lnTo>
                  <a:lnTo>
                    <a:pt x="44" y="1248"/>
                  </a:lnTo>
                  <a:lnTo>
                    <a:pt x="26" y="1234"/>
                  </a:lnTo>
                  <a:lnTo>
                    <a:pt x="13" y="1216"/>
                  </a:lnTo>
                  <a:lnTo>
                    <a:pt x="3" y="1195"/>
                  </a:lnTo>
                  <a:lnTo>
                    <a:pt x="0" y="1170"/>
                  </a:lnTo>
                  <a:lnTo>
                    <a:pt x="0" y="810"/>
                  </a:lnTo>
                  <a:lnTo>
                    <a:pt x="3" y="786"/>
                  </a:lnTo>
                  <a:lnTo>
                    <a:pt x="13" y="765"/>
                  </a:lnTo>
                  <a:lnTo>
                    <a:pt x="26" y="747"/>
                  </a:lnTo>
                  <a:lnTo>
                    <a:pt x="44" y="733"/>
                  </a:lnTo>
                  <a:lnTo>
                    <a:pt x="66" y="724"/>
                  </a:lnTo>
                  <a:lnTo>
                    <a:pt x="89" y="721"/>
                  </a:lnTo>
                  <a:lnTo>
                    <a:pt x="720" y="721"/>
                  </a:lnTo>
                  <a:lnTo>
                    <a:pt x="720" y="450"/>
                  </a:lnTo>
                  <a:lnTo>
                    <a:pt x="723" y="426"/>
                  </a:lnTo>
                  <a:lnTo>
                    <a:pt x="731" y="405"/>
                  </a:lnTo>
                  <a:lnTo>
                    <a:pt x="745" y="386"/>
                  </a:lnTo>
                  <a:lnTo>
                    <a:pt x="764" y="372"/>
                  </a:lnTo>
                  <a:lnTo>
                    <a:pt x="784" y="363"/>
                  </a:lnTo>
                  <a:lnTo>
                    <a:pt x="809" y="361"/>
                  </a:lnTo>
                  <a:lnTo>
                    <a:pt x="1438" y="361"/>
                  </a:lnTo>
                  <a:lnTo>
                    <a:pt x="1438" y="89"/>
                  </a:lnTo>
                  <a:lnTo>
                    <a:pt x="1442" y="65"/>
                  </a:lnTo>
                  <a:lnTo>
                    <a:pt x="1451" y="44"/>
                  </a:lnTo>
                  <a:lnTo>
                    <a:pt x="1465" y="25"/>
                  </a:lnTo>
                  <a:lnTo>
                    <a:pt x="1484" y="11"/>
                  </a:lnTo>
                  <a:lnTo>
                    <a:pt x="1504" y="3"/>
                  </a:lnTo>
                  <a:lnTo>
                    <a:pt x="15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4" name="稻壳儿_刀客儿出品_26"/>
          <p:cNvGrpSpPr>
            <a:grpSpLocks noChangeAspect="1"/>
          </p:cNvGrpSpPr>
          <p:nvPr/>
        </p:nvGrpSpPr>
        <p:grpSpPr bwMode="auto">
          <a:xfrm>
            <a:off x="7949411" y="3754884"/>
            <a:ext cx="392739" cy="411560"/>
            <a:chOff x="6765" y="1819"/>
            <a:chExt cx="313" cy="328"/>
          </a:xfrm>
          <a:solidFill>
            <a:schemeClr val="bg1"/>
          </a:solidFill>
        </p:grpSpPr>
        <p:sp>
          <p:nvSpPr>
            <p:cNvPr id="95" name="Freeform 587"/>
            <p:cNvSpPr>
              <a:spLocks/>
            </p:cNvSpPr>
            <p:nvPr/>
          </p:nvSpPr>
          <p:spPr bwMode="auto">
            <a:xfrm>
              <a:off x="6811" y="1819"/>
              <a:ext cx="46" cy="65"/>
            </a:xfrm>
            <a:custGeom>
              <a:avLst/>
              <a:gdLst>
                <a:gd name="T0" fmla="*/ 231 w 461"/>
                <a:gd name="T1" fmla="*/ 0 h 652"/>
                <a:gd name="T2" fmla="*/ 232 w 461"/>
                <a:gd name="T3" fmla="*/ 2 h 652"/>
                <a:gd name="T4" fmla="*/ 237 w 461"/>
                <a:gd name="T5" fmla="*/ 8 h 652"/>
                <a:gd name="T6" fmla="*/ 246 w 461"/>
                <a:gd name="T7" fmla="*/ 18 h 652"/>
                <a:gd name="T8" fmla="*/ 257 w 461"/>
                <a:gd name="T9" fmla="*/ 31 h 652"/>
                <a:gd name="T10" fmla="*/ 270 w 461"/>
                <a:gd name="T11" fmla="*/ 48 h 652"/>
                <a:gd name="T12" fmla="*/ 285 w 461"/>
                <a:gd name="T13" fmla="*/ 66 h 652"/>
                <a:gd name="T14" fmla="*/ 302 w 461"/>
                <a:gd name="T15" fmla="*/ 87 h 652"/>
                <a:gd name="T16" fmla="*/ 319 w 461"/>
                <a:gd name="T17" fmla="*/ 111 h 652"/>
                <a:gd name="T18" fmla="*/ 337 w 461"/>
                <a:gd name="T19" fmla="*/ 136 h 652"/>
                <a:gd name="T20" fmla="*/ 355 w 461"/>
                <a:gd name="T21" fmla="*/ 163 h 652"/>
                <a:gd name="T22" fmla="*/ 373 w 461"/>
                <a:gd name="T23" fmla="*/ 191 h 652"/>
                <a:gd name="T24" fmla="*/ 391 w 461"/>
                <a:gd name="T25" fmla="*/ 220 h 652"/>
                <a:gd name="T26" fmla="*/ 407 w 461"/>
                <a:gd name="T27" fmla="*/ 250 h 652"/>
                <a:gd name="T28" fmla="*/ 422 w 461"/>
                <a:gd name="T29" fmla="*/ 279 h 652"/>
                <a:gd name="T30" fmla="*/ 435 w 461"/>
                <a:gd name="T31" fmla="*/ 309 h 652"/>
                <a:gd name="T32" fmla="*/ 446 w 461"/>
                <a:gd name="T33" fmla="*/ 339 h 652"/>
                <a:gd name="T34" fmla="*/ 454 w 461"/>
                <a:gd name="T35" fmla="*/ 367 h 652"/>
                <a:gd name="T36" fmla="*/ 459 w 461"/>
                <a:gd name="T37" fmla="*/ 395 h 652"/>
                <a:gd name="T38" fmla="*/ 461 w 461"/>
                <a:gd name="T39" fmla="*/ 422 h 652"/>
                <a:gd name="T40" fmla="*/ 458 w 461"/>
                <a:gd name="T41" fmla="*/ 459 h 652"/>
                <a:gd name="T42" fmla="*/ 450 w 461"/>
                <a:gd name="T43" fmla="*/ 494 h 652"/>
                <a:gd name="T44" fmla="*/ 435 w 461"/>
                <a:gd name="T45" fmla="*/ 527 h 652"/>
                <a:gd name="T46" fmla="*/ 417 w 461"/>
                <a:gd name="T47" fmla="*/ 558 h 652"/>
                <a:gd name="T48" fmla="*/ 394 w 461"/>
                <a:gd name="T49" fmla="*/ 584 h 652"/>
                <a:gd name="T50" fmla="*/ 367 w 461"/>
                <a:gd name="T51" fmla="*/ 608 h 652"/>
                <a:gd name="T52" fmla="*/ 337 w 461"/>
                <a:gd name="T53" fmla="*/ 627 h 652"/>
                <a:gd name="T54" fmla="*/ 304 w 461"/>
                <a:gd name="T55" fmla="*/ 640 h 652"/>
                <a:gd name="T56" fmla="*/ 268 w 461"/>
                <a:gd name="T57" fmla="*/ 650 h 652"/>
                <a:gd name="T58" fmla="*/ 231 w 461"/>
                <a:gd name="T59" fmla="*/ 652 h 652"/>
                <a:gd name="T60" fmla="*/ 193 w 461"/>
                <a:gd name="T61" fmla="*/ 650 h 652"/>
                <a:gd name="T62" fmla="*/ 158 w 461"/>
                <a:gd name="T63" fmla="*/ 640 h 652"/>
                <a:gd name="T64" fmla="*/ 124 w 461"/>
                <a:gd name="T65" fmla="*/ 627 h 652"/>
                <a:gd name="T66" fmla="*/ 94 w 461"/>
                <a:gd name="T67" fmla="*/ 608 h 652"/>
                <a:gd name="T68" fmla="*/ 67 w 461"/>
                <a:gd name="T69" fmla="*/ 584 h 652"/>
                <a:gd name="T70" fmla="*/ 45 w 461"/>
                <a:gd name="T71" fmla="*/ 558 h 652"/>
                <a:gd name="T72" fmla="*/ 26 w 461"/>
                <a:gd name="T73" fmla="*/ 527 h 652"/>
                <a:gd name="T74" fmla="*/ 11 w 461"/>
                <a:gd name="T75" fmla="*/ 494 h 652"/>
                <a:gd name="T76" fmla="*/ 3 w 461"/>
                <a:gd name="T77" fmla="*/ 459 h 652"/>
                <a:gd name="T78" fmla="*/ 0 w 461"/>
                <a:gd name="T79" fmla="*/ 422 h 652"/>
                <a:gd name="T80" fmla="*/ 2 w 461"/>
                <a:gd name="T81" fmla="*/ 395 h 652"/>
                <a:gd name="T82" fmla="*/ 7 w 461"/>
                <a:gd name="T83" fmla="*/ 367 h 652"/>
                <a:gd name="T84" fmla="*/ 16 w 461"/>
                <a:gd name="T85" fmla="*/ 339 h 652"/>
                <a:gd name="T86" fmla="*/ 27 w 461"/>
                <a:gd name="T87" fmla="*/ 309 h 652"/>
                <a:gd name="T88" fmla="*/ 39 w 461"/>
                <a:gd name="T89" fmla="*/ 279 h 652"/>
                <a:gd name="T90" fmla="*/ 55 w 461"/>
                <a:gd name="T91" fmla="*/ 250 h 652"/>
                <a:gd name="T92" fmla="*/ 70 w 461"/>
                <a:gd name="T93" fmla="*/ 220 h 652"/>
                <a:gd name="T94" fmla="*/ 88 w 461"/>
                <a:gd name="T95" fmla="*/ 191 h 652"/>
                <a:gd name="T96" fmla="*/ 107 w 461"/>
                <a:gd name="T97" fmla="*/ 163 h 652"/>
                <a:gd name="T98" fmla="*/ 124 w 461"/>
                <a:gd name="T99" fmla="*/ 136 h 652"/>
                <a:gd name="T100" fmla="*/ 142 w 461"/>
                <a:gd name="T101" fmla="*/ 111 h 652"/>
                <a:gd name="T102" fmla="*/ 160 w 461"/>
                <a:gd name="T103" fmla="*/ 87 h 652"/>
                <a:gd name="T104" fmla="*/ 176 w 461"/>
                <a:gd name="T105" fmla="*/ 66 h 652"/>
                <a:gd name="T106" fmla="*/ 191 w 461"/>
                <a:gd name="T107" fmla="*/ 48 h 652"/>
                <a:gd name="T108" fmla="*/ 204 w 461"/>
                <a:gd name="T109" fmla="*/ 31 h 652"/>
                <a:gd name="T110" fmla="*/ 216 w 461"/>
                <a:gd name="T111" fmla="*/ 18 h 652"/>
                <a:gd name="T112" fmla="*/ 224 w 461"/>
                <a:gd name="T113" fmla="*/ 8 h 652"/>
                <a:gd name="T114" fmla="*/ 229 w 461"/>
                <a:gd name="T115" fmla="*/ 2 h 652"/>
                <a:gd name="T116" fmla="*/ 231 w 461"/>
                <a:gd name="T117" fmla="*/ 0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1" h="652">
                  <a:moveTo>
                    <a:pt x="231" y="0"/>
                  </a:moveTo>
                  <a:lnTo>
                    <a:pt x="232" y="2"/>
                  </a:lnTo>
                  <a:lnTo>
                    <a:pt x="237" y="8"/>
                  </a:lnTo>
                  <a:lnTo>
                    <a:pt x="246" y="18"/>
                  </a:lnTo>
                  <a:lnTo>
                    <a:pt x="257" y="31"/>
                  </a:lnTo>
                  <a:lnTo>
                    <a:pt x="270" y="48"/>
                  </a:lnTo>
                  <a:lnTo>
                    <a:pt x="285" y="66"/>
                  </a:lnTo>
                  <a:lnTo>
                    <a:pt x="302" y="87"/>
                  </a:lnTo>
                  <a:lnTo>
                    <a:pt x="319" y="111"/>
                  </a:lnTo>
                  <a:lnTo>
                    <a:pt x="337" y="136"/>
                  </a:lnTo>
                  <a:lnTo>
                    <a:pt x="355" y="163"/>
                  </a:lnTo>
                  <a:lnTo>
                    <a:pt x="373" y="191"/>
                  </a:lnTo>
                  <a:lnTo>
                    <a:pt x="391" y="220"/>
                  </a:lnTo>
                  <a:lnTo>
                    <a:pt x="407" y="250"/>
                  </a:lnTo>
                  <a:lnTo>
                    <a:pt x="422" y="279"/>
                  </a:lnTo>
                  <a:lnTo>
                    <a:pt x="435" y="309"/>
                  </a:lnTo>
                  <a:lnTo>
                    <a:pt x="446" y="339"/>
                  </a:lnTo>
                  <a:lnTo>
                    <a:pt x="454" y="367"/>
                  </a:lnTo>
                  <a:lnTo>
                    <a:pt x="459" y="395"/>
                  </a:lnTo>
                  <a:lnTo>
                    <a:pt x="461" y="422"/>
                  </a:lnTo>
                  <a:lnTo>
                    <a:pt x="458" y="459"/>
                  </a:lnTo>
                  <a:lnTo>
                    <a:pt x="450" y="494"/>
                  </a:lnTo>
                  <a:lnTo>
                    <a:pt x="435" y="527"/>
                  </a:lnTo>
                  <a:lnTo>
                    <a:pt x="417" y="558"/>
                  </a:lnTo>
                  <a:lnTo>
                    <a:pt x="394" y="584"/>
                  </a:lnTo>
                  <a:lnTo>
                    <a:pt x="367" y="608"/>
                  </a:lnTo>
                  <a:lnTo>
                    <a:pt x="337" y="627"/>
                  </a:lnTo>
                  <a:lnTo>
                    <a:pt x="304" y="640"/>
                  </a:lnTo>
                  <a:lnTo>
                    <a:pt x="268" y="650"/>
                  </a:lnTo>
                  <a:lnTo>
                    <a:pt x="231" y="652"/>
                  </a:lnTo>
                  <a:lnTo>
                    <a:pt x="193" y="650"/>
                  </a:lnTo>
                  <a:lnTo>
                    <a:pt x="158" y="640"/>
                  </a:lnTo>
                  <a:lnTo>
                    <a:pt x="124" y="627"/>
                  </a:lnTo>
                  <a:lnTo>
                    <a:pt x="94" y="608"/>
                  </a:lnTo>
                  <a:lnTo>
                    <a:pt x="67" y="584"/>
                  </a:lnTo>
                  <a:lnTo>
                    <a:pt x="45" y="558"/>
                  </a:lnTo>
                  <a:lnTo>
                    <a:pt x="26" y="527"/>
                  </a:lnTo>
                  <a:lnTo>
                    <a:pt x="11" y="494"/>
                  </a:lnTo>
                  <a:lnTo>
                    <a:pt x="3" y="459"/>
                  </a:lnTo>
                  <a:lnTo>
                    <a:pt x="0" y="422"/>
                  </a:lnTo>
                  <a:lnTo>
                    <a:pt x="2" y="395"/>
                  </a:lnTo>
                  <a:lnTo>
                    <a:pt x="7" y="367"/>
                  </a:lnTo>
                  <a:lnTo>
                    <a:pt x="16" y="339"/>
                  </a:lnTo>
                  <a:lnTo>
                    <a:pt x="27" y="309"/>
                  </a:lnTo>
                  <a:lnTo>
                    <a:pt x="39" y="279"/>
                  </a:lnTo>
                  <a:lnTo>
                    <a:pt x="55" y="250"/>
                  </a:lnTo>
                  <a:lnTo>
                    <a:pt x="70" y="220"/>
                  </a:lnTo>
                  <a:lnTo>
                    <a:pt x="88" y="191"/>
                  </a:lnTo>
                  <a:lnTo>
                    <a:pt x="107" y="163"/>
                  </a:lnTo>
                  <a:lnTo>
                    <a:pt x="124" y="136"/>
                  </a:lnTo>
                  <a:lnTo>
                    <a:pt x="142" y="111"/>
                  </a:lnTo>
                  <a:lnTo>
                    <a:pt x="160" y="87"/>
                  </a:lnTo>
                  <a:lnTo>
                    <a:pt x="176" y="66"/>
                  </a:lnTo>
                  <a:lnTo>
                    <a:pt x="191" y="48"/>
                  </a:lnTo>
                  <a:lnTo>
                    <a:pt x="204" y="31"/>
                  </a:lnTo>
                  <a:lnTo>
                    <a:pt x="216" y="18"/>
                  </a:lnTo>
                  <a:lnTo>
                    <a:pt x="224" y="8"/>
                  </a:lnTo>
                  <a:lnTo>
                    <a:pt x="229" y="2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588"/>
            <p:cNvSpPr>
              <a:spLocks/>
            </p:cNvSpPr>
            <p:nvPr/>
          </p:nvSpPr>
          <p:spPr bwMode="auto">
            <a:xfrm>
              <a:off x="6765" y="1819"/>
              <a:ext cx="28" cy="39"/>
            </a:xfrm>
            <a:custGeom>
              <a:avLst/>
              <a:gdLst>
                <a:gd name="T0" fmla="*/ 141 w 281"/>
                <a:gd name="T1" fmla="*/ 0 h 398"/>
                <a:gd name="T2" fmla="*/ 142 w 281"/>
                <a:gd name="T3" fmla="*/ 2 h 398"/>
                <a:gd name="T4" fmla="*/ 147 w 281"/>
                <a:gd name="T5" fmla="*/ 8 h 398"/>
                <a:gd name="T6" fmla="*/ 155 w 281"/>
                <a:gd name="T7" fmla="*/ 18 h 398"/>
                <a:gd name="T8" fmla="*/ 165 w 281"/>
                <a:gd name="T9" fmla="*/ 30 h 398"/>
                <a:gd name="T10" fmla="*/ 177 w 281"/>
                <a:gd name="T11" fmla="*/ 45 h 398"/>
                <a:gd name="T12" fmla="*/ 190 w 281"/>
                <a:gd name="T13" fmla="*/ 62 h 398"/>
                <a:gd name="T14" fmla="*/ 204 w 281"/>
                <a:gd name="T15" fmla="*/ 81 h 398"/>
                <a:gd name="T16" fmla="*/ 218 w 281"/>
                <a:gd name="T17" fmla="*/ 102 h 398"/>
                <a:gd name="T18" fmla="*/ 232 w 281"/>
                <a:gd name="T19" fmla="*/ 123 h 398"/>
                <a:gd name="T20" fmla="*/ 244 w 281"/>
                <a:gd name="T21" fmla="*/ 146 h 398"/>
                <a:gd name="T22" fmla="*/ 257 w 281"/>
                <a:gd name="T23" fmla="*/ 169 h 398"/>
                <a:gd name="T24" fmla="*/ 266 w 281"/>
                <a:gd name="T25" fmla="*/ 192 h 398"/>
                <a:gd name="T26" fmla="*/ 275 w 281"/>
                <a:gd name="T27" fmla="*/ 214 h 398"/>
                <a:gd name="T28" fmla="*/ 280 w 281"/>
                <a:gd name="T29" fmla="*/ 236 h 398"/>
                <a:gd name="T30" fmla="*/ 281 w 281"/>
                <a:gd name="T31" fmla="*/ 257 h 398"/>
                <a:gd name="T32" fmla="*/ 279 w 281"/>
                <a:gd name="T33" fmla="*/ 285 h 398"/>
                <a:gd name="T34" fmla="*/ 270 w 281"/>
                <a:gd name="T35" fmla="*/ 312 h 398"/>
                <a:gd name="T36" fmla="*/ 257 w 281"/>
                <a:gd name="T37" fmla="*/ 336 h 398"/>
                <a:gd name="T38" fmla="*/ 240 w 281"/>
                <a:gd name="T39" fmla="*/ 356 h 398"/>
                <a:gd name="T40" fmla="*/ 220 w 281"/>
                <a:gd name="T41" fmla="*/ 373 h 398"/>
                <a:gd name="T42" fmla="*/ 195 w 281"/>
                <a:gd name="T43" fmla="*/ 387 h 398"/>
                <a:gd name="T44" fmla="*/ 169 w 281"/>
                <a:gd name="T45" fmla="*/ 395 h 398"/>
                <a:gd name="T46" fmla="*/ 141 w 281"/>
                <a:gd name="T47" fmla="*/ 398 h 398"/>
                <a:gd name="T48" fmla="*/ 112 w 281"/>
                <a:gd name="T49" fmla="*/ 395 h 398"/>
                <a:gd name="T50" fmla="*/ 86 w 281"/>
                <a:gd name="T51" fmla="*/ 387 h 398"/>
                <a:gd name="T52" fmla="*/ 62 w 281"/>
                <a:gd name="T53" fmla="*/ 373 h 398"/>
                <a:gd name="T54" fmla="*/ 41 w 281"/>
                <a:gd name="T55" fmla="*/ 356 h 398"/>
                <a:gd name="T56" fmla="*/ 24 w 281"/>
                <a:gd name="T57" fmla="*/ 336 h 398"/>
                <a:gd name="T58" fmla="*/ 11 w 281"/>
                <a:gd name="T59" fmla="*/ 312 h 398"/>
                <a:gd name="T60" fmla="*/ 3 w 281"/>
                <a:gd name="T61" fmla="*/ 285 h 398"/>
                <a:gd name="T62" fmla="*/ 0 w 281"/>
                <a:gd name="T63" fmla="*/ 257 h 398"/>
                <a:gd name="T64" fmla="*/ 0 w 281"/>
                <a:gd name="T65" fmla="*/ 257 h 398"/>
                <a:gd name="T66" fmla="*/ 2 w 281"/>
                <a:gd name="T67" fmla="*/ 236 h 398"/>
                <a:gd name="T68" fmla="*/ 7 w 281"/>
                <a:gd name="T69" fmla="*/ 214 h 398"/>
                <a:gd name="T70" fmla="*/ 14 w 281"/>
                <a:gd name="T71" fmla="*/ 192 h 398"/>
                <a:gd name="T72" fmla="*/ 25 w 281"/>
                <a:gd name="T73" fmla="*/ 169 h 398"/>
                <a:gd name="T74" fmla="*/ 36 w 281"/>
                <a:gd name="T75" fmla="*/ 146 h 398"/>
                <a:gd name="T76" fmla="*/ 50 w 281"/>
                <a:gd name="T77" fmla="*/ 123 h 398"/>
                <a:gd name="T78" fmla="*/ 63 w 281"/>
                <a:gd name="T79" fmla="*/ 102 h 398"/>
                <a:gd name="T80" fmla="*/ 78 w 281"/>
                <a:gd name="T81" fmla="*/ 81 h 398"/>
                <a:gd name="T82" fmla="*/ 91 w 281"/>
                <a:gd name="T83" fmla="*/ 62 h 398"/>
                <a:gd name="T84" fmla="*/ 105 w 281"/>
                <a:gd name="T85" fmla="*/ 45 h 398"/>
                <a:gd name="T86" fmla="*/ 116 w 281"/>
                <a:gd name="T87" fmla="*/ 30 h 398"/>
                <a:gd name="T88" fmla="*/ 126 w 281"/>
                <a:gd name="T89" fmla="*/ 18 h 398"/>
                <a:gd name="T90" fmla="*/ 134 w 281"/>
                <a:gd name="T91" fmla="*/ 8 h 398"/>
                <a:gd name="T92" fmla="*/ 139 w 281"/>
                <a:gd name="T93" fmla="*/ 2 h 398"/>
                <a:gd name="T94" fmla="*/ 141 w 281"/>
                <a:gd name="T9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1" h="398">
                  <a:moveTo>
                    <a:pt x="141" y="0"/>
                  </a:moveTo>
                  <a:lnTo>
                    <a:pt x="142" y="2"/>
                  </a:lnTo>
                  <a:lnTo>
                    <a:pt x="147" y="8"/>
                  </a:lnTo>
                  <a:lnTo>
                    <a:pt x="155" y="18"/>
                  </a:lnTo>
                  <a:lnTo>
                    <a:pt x="165" y="30"/>
                  </a:lnTo>
                  <a:lnTo>
                    <a:pt x="177" y="45"/>
                  </a:lnTo>
                  <a:lnTo>
                    <a:pt x="190" y="62"/>
                  </a:lnTo>
                  <a:lnTo>
                    <a:pt x="204" y="81"/>
                  </a:lnTo>
                  <a:lnTo>
                    <a:pt x="218" y="102"/>
                  </a:lnTo>
                  <a:lnTo>
                    <a:pt x="232" y="123"/>
                  </a:lnTo>
                  <a:lnTo>
                    <a:pt x="244" y="146"/>
                  </a:lnTo>
                  <a:lnTo>
                    <a:pt x="257" y="169"/>
                  </a:lnTo>
                  <a:lnTo>
                    <a:pt x="266" y="192"/>
                  </a:lnTo>
                  <a:lnTo>
                    <a:pt x="275" y="214"/>
                  </a:lnTo>
                  <a:lnTo>
                    <a:pt x="280" y="236"/>
                  </a:lnTo>
                  <a:lnTo>
                    <a:pt x="281" y="257"/>
                  </a:lnTo>
                  <a:lnTo>
                    <a:pt x="279" y="285"/>
                  </a:lnTo>
                  <a:lnTo>
                    <a:pt x="270" y="312"/>
                  </a:lnTo>
                  <a:lnTo>
                    <a:pt x="257" y="336"/>
                  </a:lnTo>
                  <a:lnTo>
                    <a:pt x="240" y="356"/>
                  </a:lnTo>
                  <a:lnTo>
                    <a:pt x="220" y="373"/>
                  </a:lnTo>
                  <a:lnTo>
                    <a:pt x="195" y="387"/>
                  </a:lnTo>
                  <a:lnTo>
                    <a:pt x="169" y="395"/>
                  </a:lnTo>
                  <a:lnTo>
                    <a:pt x="141" y="398"/>
                  </a:lnTo>
                  <a:lnTo>
                    <a:pt x="112" y="395"/>
                  </a:lnTo>
                  <a:lnTo>
                    <a:pt x="86" y="387"/>
                  </a:lnTo>
                  <a:lnTo>
                    <a:pt x="62" y="373"/>
                  </a:lnTo>
                  <a:lnTo>
                    <a:pt x="41" y="356"/>
                  </a:lnTo>
                  <a:lnTo>
                    <a:pt x="24" y="336"/>
                  </a:lnTo>
                  <a:lnTo>
                    <a:pt x="11" y="312"/>
                  </a:lnTo>
                  <a:lnTo>
                    <a:pt x="3" y="285"/>
                  </a:lnTo>
                  <a:lnTo>
                    <a:pt x="0" y="257"/>
                  </a:lnTo>
                  <a:lnTo>
                    <a:pt x="0" y="257"/>
                  </a:lnTo>
                  <a:lnTo>
                    <a:pt x="2" y="236"/>
                  </a:lnTo>
                  <a:lnTo>
                    <a:pt x="7" y="214"/>
                  </a:lnTo>
                  <a:lnTo>
                    <a:pt x="14" y="192"/>
                  </a:lnTo>
                  <a:lnTo>
                    <a:pt x="25" y="169"/>
                  </a:lnTo>
                  <a:lnTo>
                    <a:pt x="36" y="146"/>
                  </a:lnTo>
                  <a:lnTo>
                    <a:pt x="50" y="123"/>
                  </a:lnTo>
                  <a:lnTo>
                    <a:pt x="63" y="102"/>
                  </a:lnTo>
                  <a:lnTo>
                    <a:pt x="78" y="81"/>
                  </a:lnTo>
                  <a:lnTo>
                    <a:pt x="91" y="62"/>
                  </a:lnTo>
                  <a:lnTo>
                    <a:pt x="105" y="45"/>
                  </a:lnTo>
                  <a:lnTo>
                    <a:pt x="116" y="30"/>
                  </a:lnTo>
                  <a:lnTo>
                    <a:pt x="126" y="18"/>
                  </a:lnTo>
                  <a:lnTo>
                    <a:pt x="134" y="8"/>
                  </a:lnTo>
                  <a:lnTo>
                    <a:pt x="139" y="2"/>
                  </a:lnTo>
                  <a:lnTo>
                    <a:pt x="1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589"/>
            <p:cNvSpPr>
              <a:spLocks/>
            </p:cNvSpPr>
            <p:nvPr/>
          </p:nvSpPr>
          <p:spPr bwMode="auto">
            <a:xfrm>
              <a:off x="6779" y="1824"/>
              <a:ext cx="299" cy="323"/>
            </a:xfrm>
            <a:custGeom>
              <a:avLst/>
              <a:gdLst>
                <a:gd name="T0" fmla="*/ 1566 w 2992"/>
                <a:gd name="T1" fmla="*/ 24 h 3227"/>
                <a:gd name="T2" fmla="*/ 1608 w 2992"/>
                <a:gd name="T3" fmla="*/ 110 h 3227"/>
                <a:gd name="T4" fmla="*/ 1890 w 2992"/>
                <a:gd name="T5" fmla="*/ 175 h 3227"/>
                <a:gd name="T6" fmla="*/ 2233 w 2992"/>
                <a:gd name="T7" fmla="*/ 316 h 3227"/>
                <a:gd name="T8" fmla="*/ 2526 w 2992"/>
                <a:gd name="T9" fmla="*/ 534 h 3227"/>
                <a:gd name="T10" fmla="*/ 2759 w 2992"/>
                <a:gd name="T11" fmla="*/ 816 h 3227"/>
                <a:gd name="T12" fmla="*/ 2917 w 2992"/>
                <a:gd name="T13" fmla="*/ 1148 h 3227"/>
                <a:gd name="T14" fmla="*/ 2989 w 2992"/>
                <a:gd name="T15" fmla="*/ 1521 h 3227"/>
                <a:gd name="T16" fmla="*/ 2992 w 2992"/>
                <a:gd name="T17" fmla="*/ 1616 h 3227"/>
                <a:gd name="T18" fmla="*/ 2980 w 2992"/>
                <a:gd name="T19" fmla="*/ 1519 h 3227"/>
                <a:gd name="T20" fmla="*/ 2897 w 2992"/>
                <a:gd name="T21" fmla="*/ 1363 h 3227"/>
                <a:gd name="T22" fmla="*/ 2753 w 2992"/>
                <a:gd name="T23" fmla="*/ 1262 h 3227"/>
                <a:gd name="T24" fmla="*/ 2571 w 2992"/>
                <a:gd name="T25" fmla="*/ 1240 h 3227"/>
                <a:gd name="T26" fmla="*/ 2404 w 2992"/>
                <a:gd name="T27" fmla="*/ 1305 h 3227"/>
                <a:gd name="T28" fmla="*/ 2288 w 2992"/>
                <a:gd name="T29" fmla="*/ 1435 h 3227"/>
                <a:gd name="T30" fmla="*/ 2243 w 2992"/>
                <a:gd name="T31" fmla="*/ 1612 h 3227"/>
                <a:gd name="T32" fmla="*/ 2200 w 2992"/>
                <a:gd name="T33" fmla="*/ 1435 h 3227"/>
                <a:gd name="T34" fmla="*/ 2084 w 2992"/>
                <a:gd name="T35" fmla="*/ 1305 h 3227"/>
                <a:gd name="T36" fmla="*/ 1917 w 2992"/>
                <a:gd name="T37" fmla="*/ 1240 h 3227"/>
                <a:gd name="T38" fmla="*/ 1730 w 2992"/>
                <a:gd name="T39" fmla="*/ 1264 h 3227"/>
                <a:gd name="T40" fmla="*/ 1653 w 2992"/>
                <a:gd name="T41" fmla="*/ 2816 h 3227"/>
                <a:gd name="T42" fmla="*/ 1714 w 2992"/>
                <a:gd name="T43" fmla="*/ 2896 h 3227"/>
                <a:gd name="T44" fmla="*/ 1815 w 2992"/>
                <a:gd name="T45" fmla="*/ 2896 h 3227"/>
                <a:gd name="T46" fmla="*/ 1876 w 2992"/>
                <a:gd name="T47" fmla="*/ 2816 h 3227"/>
                <a:gd name="T48" fmla="*/ 1906 w 2992"/>
                <a:gd name="T49" fmla="*/ 2700 h 3227"/>
                <a:gd name="T50" fmla="*/ 2007 w 2992"/>
                <a:gd name="T51" fmla="*/ 2633 h 3227"/>
                <a:gd name="T52" fmla="*/ 2128 w 2992"/>
                <a:gd name="T53" fmla="*/ 2657 h 3227"/>
                <a:gd name="T54" fmla="*/ 2194 w 2992"/>
                <a:gd name="T55" fmla="*/ 2757 h 3227"/>
                <a:gd name="T56" fmla="*/ 2173 w 2992"/>
                <a:gd name="T57" fmla="*/ 2935 h 3227"/>
                <a:gd name="T58" fmla="*/ 2073 w 2992"/>
                <a:gd name="T59" fmla="*/ 3096 h 3227"/>
                <a:gd name="T60" fmla="*/ 1915 w 2992"/>
                <a:gd name="T61" fmla="*/ 3199 h 3227"/>
                <a:gd name="T62" fmla="*/ 1759 w 2992"/>
                <a:gd name="T63" fmla="*/ 3227 h 3227"/>
                <a:gd name="T64" fmla="*/ 1571 w 2992"/>
                <a:gd name="T65" fmla="*/ 3180 h 3227"/>
                <a:gd name="T66" fmla="*/ 1426 w 2992"/>
                <a:gd name="T67" fmla="*/ 3059 h 3227"/>
                <a:gd name="T68" fmla="*/ 1343 w 2992"/>
                <a:gd name="T69" fmla="*/ 2887 h 3227"/>
                <a:gd name="T70" fmla="*/ 1294 w 2992"/>
                <a:gd name="T71" fmla="*/ 1280 h 3227"/>
                <a:gd name="T72" fmla="*/ 1121 w 2992"/>
                <a:gd name="T73" fmla="*/ 1237 h 3227"/>
                <a:gd name="T74" fmla="*/ 946 w 2992"/>
                <a:gd name="T75" fmla="*/ 1281 h 3227"/>
                <a:gd name="T76" fmla="*/ 814 w 2992"/>
                <a:gd name="T77" fmla="*/ 1398 h 3227"/>
                <a:gd name="T78" fmla="*/ 750 w 2992"/>
                <a:gd name="T79" fmla="*/ 1565 h 3227"/>
                <a:gd name="T80" fmla="*/ 722 w 2992"/>
                <a:gd name="T81" fmla="*/ 1476 h 3227"/>
                <a:gd name="T82" fmla="*/ 622 w 2992"/>
                <a:gd name="T83" fmla="*/ 1332 h 3227"/>
                <a:gd name="T84" fmla="*/ 465 w 2992"/>
                <a:gd name="T85" fmla="*/ 1249 h 3227"/>
                <a:gd name="T86" fmla="*/ 283 w 2992"/>
                <a:gd name="T87" fmla="*/ 1249 h 3227"/>
                <a:gd name="T88" fmla="*/ 127 w 2992"/>
                <a:gd name="T89" fmla="*/ 1330 h 3227"/>
                <a:gd name="T90" fmla="*/ 27 w 2992"/>
                <a:gd name="T91" fmla="*/ 1472 h 3227"/>
                <a:gd name="T92" fmla="*/ 4 w 2992"/>
                <a:gd name="T93" fmla="*/ 1507 h 3227"/>
                <a:gd name="T94" fmla="*/ 80 w 2992"/>
                <a:gd name="T95" fmla="*/ 1137 h 3227"/>
                <a:gd name="T96" fmla="*/ 240 w 2992"/>
                <a:gd name="T97" fmla="*/ 807 h 3227"/>
                <a:gd name="T98" fmla="*/ 423 w 2992"/>
                <a:gd name="T99" fmla="*/ 700 h 3227"/>
                <a:gd name="T100" fmla="*/ 599 w 2992"/>
                <a:gd name="T101" fmla="*/ 719 h 3227"/>
                <a:gd name="T102" fmla="*/ 769 w 2992"/>
                <a:gd name="T103" fmla="*/ 648 h 3227"/>
                <a:gd name="T104" fmla="*/ 880 w 2992"/>
                <a:gd name="T105" fmla="*/ 504 h 3227"/>
                <a:gd name="T106" fmla="*/ 905 w 2992"/>
                <a:gd name="T107" fmla="*/ 327 h 3227"/>
                <a:gd name="T108" fmla="*/ 1045 w 2992"/>
                <a:gd name="T109" fmla="*/ 193 h 3227"/>
                <a:gd name="T110" fmla="*/ 1382 w 2992"/>
                <a:gd name="T111" fmla="*/ 126 h 3227"/>
                <a:gd name="T112" fmla="*/ 1407 w 2992"/>
                <a:gd name="T113" fmla="*/ 41 h 3227"/>
                <a:gd name="T114" fmla="*/ 1495 w 2992"/>
                <a:gd name="T115" fmla="*/ 0 h 3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2" h="3227">
                  <a:moveTo>
                    <a:pt x="1495" y="0"/>
                  </a:moveTo>
                  <a:lnTo>
                    <a:pt x="1521" y="3"/>
                  </a:lnTo>
                  <a:lnTo>
                    <a:pt x="1545" y="11"/>
                  </a:lnTo>
                  <a:lnTo>
                    <a:pt x="1566" y="24"/>
                  </a:lnTo>
                  <a:lnTo>
                    <a:pt x="1583" y="41"/>
                  </a:lnTo>
                  <a:lnTo>
                    <a:pt x="1597" y="62"/>
                  </a:lnTo>
                  <a:lnTo>
                    <a:pt x="1605" y="85"/>
                  </a:lnTo>
                  <a:lnTo>
                    <a:pt x="1608" y="110"/>
                  </a:lnTo>
                  <a:lnTo>
                    <a:pt x="1608" y="126"/>
                  </a:lnTo>
                  <a:lnTo>
                    <a:pt x="1704" y="137"/>
                  </a:lnTo>
                  <a:lnTo>
                    <a:pt x="1798" y="153"/>
                  </a:lnTo>
                  <a:lnTo>
                    <a:pt x="1890" y="175"/>
                  </a:lnTo>
                  <a:lnTo>
                    <a:pt x="1980" y="202"/>
                  </a:lnTo>
                  <a:lnTo>
                    <a:pt x="2067" y="235"/>
                  </a:lnTo>
                  <a:lnTo>
                    <a:pt x="2151" y="273"/>
                  </a:lnTo>
                  <a:lnTo>
                    <a:pt x="2233" y="316"/>
                  </a:lnTo>
                  <a:lnTo>
                    <a:pt x="2312" y="364"/>
                  </a:lnTo>
                  <a:lnTo>
                    <a:pt x="2386" y="416"/>
                  </a:lnTo>
                  <a:lnTo>
                    <a:pt x="2459" y="473"/>
                  </a:lnTo>
                  <a:lnTo>
                    <a:pt x="2526" y="534"/>
                  </a:lnTo>
                  <a:lnTo>
                    <a:pt x="2590" y="598"/>
                  </a:lnTo>
                  <a:lnTo>
                    <a:pt x="2651" y="667"/>
                  </a:lnTo>
                  <a:lnTo>
                    <a:pt x="2707" y="739"/>
                  </a:lnTo>
                  <a:lnTo>
                    <a:pt x="2759" y="816"/>
                  </a:lnTo>
                  <a:lnTo>
                    <a:pt x="2806" y="894"/>
                  </a:lnTo>
                  <a:lnTo>
                    <a:pt x="2848" y="976"/>
                  </a:lnTo>
                  <a:lnTo>
                    <a:pt x="2886" y="1061"/>
                  </a:lnTo>
                  <a:lnTo>
                    <a:pt x="2917" y="1148"/>
                  </a:lnTo>
                  <a:lnTo>
                    <a:pt x="2944" y="1238"/>
                  </a:lnTo>
                  <a:lnTo>
                    <a:pt x="2965" y="1331"/>
                  </a:lnTo>
                  <a:lnTo>
                    <a:pt x="2980" y="1425"/>
                  </a:lnTo>
                  <a:lnTo>
                    <a:pt x="2989" y="1521"/>
                  </a:lnTo>
                  <a:lnTo>
                    <a:pt x="2992" y="1619"/>
                  </a:lnTo>
                  <a:lnTo>
                    <a:pt x="2992" y="1618"/>
                  </a:lnTo>
                  <a:lnTo>
                    <a:pt x="2992" y="1617"/>
                  </a:lnTo>
                  <a:lnTo>
                    <a:pt x="2992" y="1616"/>
                  </a:lnTo>
                  <a:lnTo>
                    <a:pt x="2991" y="1614"/>
                  </a:lnTo>
                  <a:lnTo>
                    <a:pt x="2991" y="1612"/>
                  </a:lnTo>
                  <a:lnTo>
                    <a:pt x="2988" y="1565"/>
                  </a:lnTo>
                  <a:lnTo>
                    <a:pt x="2980" y="1519"/>
                  </a:lnTo>
                  <a:lnTo>
                    <a:pt x="2966" y="1477"/>
                  </a:lnTo>
                  <a:lnTo>
                    <a:pt x="2948" y="1435"/>
                  </a:lnTo>
                  <a:lnTo>
                    <a:pt x="2924" y="1398"/>
                  </a:lnTo>
                  <a:lnTo>
                    <a:pt x="2897" y="1363"/>
                  </a:lnTo>
                  <a:lnTo>
                    <a:pt x="2866" y="1332"/>
                  </a:lnTo>
                  <a:lnTo>
                    <a:pt x="2831" y="1305"/>
                  </a:lnTo>
                  <a:lnTo>
                    <a:pt x="2793" y="1281"/>
                  </a:lnTo>
                  <a:lnTo>
                    <a:pt x="2753" y="1262"/>
                  </a:lnTo>
                  <a:lnTo>
                    <a:pt x="2709" y="1249"/>
                  </a:lnTo>
                  <a:lnTo>
                    <a:pt x="2664" y="1240"/>
                  </a:lnTo>
                  <a:lnTo>
                    <a:pt x="2617" y="1237"/>
                  </a:lnTo>
                  <a:lnTo>
                    <a:pt x="2571" y="1240"/>
                  </a:lnTo>
                  <a:lnTo>
                    <a:pt x="2525" y="1249"/>
                  </a:lnTo>
                  <a:lnTo>
                    <a:pt x="2483" y="1262"/>
                  </a:lnTo>
                  <a:lnTo>
                    <a:pt x="2442" y="1281"/>
                  </a:lnTo>
                  <a:lnTo>
                    <a:pt x="2404" y="1305"/>
                  </a:lnTo>
                  <a:lnTo>
                    <a:pt x="2369" y="1332"/>
                  </a:lnTo>
                  <a:lnTo>
                    <a:pt x="2337" y="1363"/>
                  </a:lnTo>
                  <a:lnTo>
                    <a:pt x="2311" y="1398"/>
                  </a:lnTo>
                  <a:lnTo>
                    <a:pt x="2288" y="1435"/>
                  </a:lnTo>
                  <a:lnTo>
                    <a:pt x="2269" y="1477"/>
                  </a:lnTo>
                  <a:lnTo>
                    <a:pt x="2255" y="1519"/>
                  </a:lnTo>
                  <a:lnTo>
                    <a:pt x="2246" y="1565"/>
                  </a:lnTo>
                  <a:lnTo>
                    <a:pt x="2243" y="1612"/>
                  </a:lnTo>
                  <a:lnTo>
                    <a:pt x="2240" y="1565"/>
                  </a:lnTo>
                  <a:lnTo>
                    <a:pt x="2232" y="1519"/>
                  </a:lnTo>
                  <a:lnTo>
                    <a:pt x="2218" y="1477"/>
                  </a:lnTo>
                  <a:lnTo>
                    <a:pt x="2200" y="1435"/>
                  </a:lnTo>
                  <a:lnTo>
                    <a:pt x="2177" y="1398"/>
                  </a:lnTo>
                  <a:lnTo>
                    <a:pt x="2149" y="1363"/>
                  </a:lnTo>
                  <a:lnTo>
                    <a:pt x="2118" y="1332"/>
                  </a:lnTo>
                  <a:lnTo>
                    <a:pt x="2084" y="1305"/>
                  </a:lnTo>
                  <a:lnTo>
                    <a:pt x="2045" y="1281"/>
                  </a:lnTo>
                  <a:lnTo>
                    <a:pt x="2005" y="1262"/>
                  </a:lnTo>
                  <a:lnTo>
                    <a:pt x="1961" y="1249"/>
                  </a:lnTo>
                  <a:lnTo>
                    <a:pt x="1917" y="1240"/>
                  </a:lnTo>
                  <a:lnTo>
                    <a:pt x="1869" y="1237"/>
                  </a:lnTo>
                  <a:lnTo>
                    <a:pt x="1820" y="1240"/>
                  </a:lnTo>
                  <a:lnTo>
                    <a:pt x="1775" y="1250"/>
                  </a:lnTo>
                  <a:lnTo>
                    <a:pt x="1730" y="1264"/>
                  </a:lnTo>
                  <a:lnTo>
                    <a:pt x="1689" y="1284"/>
                  </a:lnTo>
                  <a:lnTo>
                    <a:pt x="1649" y="1309"/>
                  </a:lnTo>
                  <a:lnTo>
                    <a:pt x="1649" y="2789"/>
                  </a:lnTo>
                  <a:lnTo>
                    <a:pt x="1653" y="2816"/>
                  </a:lnTo>
                  <a:lnTo>
                    <a:pt x="1662" y="2841"/>
                  </a:lnTo>
                  <a:lnTo>
                    <a:pt x="1675" y="2862"/>
                  </a:lnTo>
                  <a:lnTo>
                    <a:pt x="1693" y="2881"/>
                  </a:lnTo>
                  <a:lnTo>
                    <a:pt x="1714" y="2896"/>
                  </a:lnTo>
                  <a:lnTo>
                    <a:pt x="1739" y="2905"/>
                  </a:lnTo>
                  <a:lnTo>
                    <a:pt x="1764" y="2909"/>
                  </a:lnTo>
                  <a:lnTo>
                    <a:pt x="1791" y="2905"/>
                  </a:lnTo>
                  <a:lnTo>
                    <a:pt x="1815" y="2896"/>
                  </a:lnTo>
                  <a:lnTo>
                    <a:pt x="1837" y="2881"/>
                  </a:lnTo>
                  <a:lnTo>
                    <a:pt x="1855" y="2862"/>
                  </a:lnTo>
                  <a:lnTo>
                    <a:pt x="1868" y="2841"/>
                  </a:lnTo>
                  <a:lnTo>
                    <a:pt x="1876" y="2816"/>
                  </a:lnTo>
                  <a:lnTo>
                    <a:pt x="1879" y="2789"/>
                  </a:lnTo>
                  <a:lnTo>
                    <a:pt x="1883" y="2757"/>
                  </a:lnTo>
                  <a:lnTo>
                    <a:pt x="1892" y="2727"/>
                  </a:lnTo>
                  <a:lnTo>
                    <a:pt x="1906" y="2700"/>
                  </a:lnTo>
                  <a:lnTo>
                    <a:pt x="1926" y="2676"/>
                  </a:lnTo>
                  <a:lnTo>
                    <a:pt x="1950" y="2657"/>
                  </a:lnTo>
                  <a:lnTo>
                    <a:pt x="1977" y="2643"/>
                  </a:lnTo>
                  <a:lnTo>
                    <a:pt x="2007" y="2633"/>
                  </a:lnTo>
                  <a:lnTo>
                    <a:pt x="2039" y="2629"/>
                  </a:lnTo>
                  <a:lnTo>
                    <a:pt x="2071" y="2633"/>
                  </a:lnTo>
                  <a:lnTo>
                    <a:pt x="2100" y="2643"/>
                  </a:lnTo>
                  <a:lnTo>
                    <a:pt x="2128" y="2657"/>
                  </a:lnTo>
                  <a:lnTo>
                    <a:pt x="2151" y="2676"/>
                  </a:lnTo>
                  <a:lnTo>
                    <a:pt x="2171" y="2700"/>
                  </a:lnTo>
                  <a:lnTo>
                    <a:pt x="2185" y="2727"/>
                  </a:lnTo>
                  <a:lnTo>
                    <a:pt x="2194" y="2757"/>
                  </a:lnTo>
                  <a:lnTo>
                    <a:pt x="2198" y="2789"/>
                  </a:lnTo>
                  <a:lnTo>
                    <a:pt x="2194" y="2840"/>
                  </a:lnTo>
                  <a:lnTo>
                    <a:pt x="2186" y="2887"/>
                  </a:lnTo>
                  <a:lnTo>
                    <a:pt x="2173" y="2935"/>
                  </a:lnTo>
                  <a:lnTo>
                    <a:pt x="2154" y="2978"/>
                  </a:lnTo>
                  <a:lnTo>
                    <a:pt x="2131" y="3021"/>
                  </a:lnTo>
                  <a:lnTo>
                    <a:pt x="2104" y="3059"/>
                  </a:lnTo>
                  <a:lnTo>
                    <a:pt x="2073" y="3096"/>
                  </a:lnTo>
                  <a:lnTo>
                    <a:pt x="2038" y="3128"/>
                  </a:lnTo>
                  <a:lnTo>
                    <a:pt x="2000" y="3156"/>
                  </a:lnTo>
                  <a:lnTo>
                    <a:pt x="1958" y="3180"/>
                  </a:lnTo>
                  <a:lnTo>
                    <a:pt x="1915" y="3199"/>
                  </a:lnTo>
                  <a:lnTo>
                    <a:pt x="1868" y="3214"/>
                  </a:lnTo>
                  <a:lnTo>
                    <a:pt x="1820" y="3223"/>
                  </a:lnTo>
                  <a:lnTo>
                    <a:pt x="1771" y="3227"/>
                  </a:lnTo>
                  <a:lnTo>
                    <a:pt x="1759" y="3227"/>
                  </a:lnTo>
                  <a:lnTo>
                    <a:pt x="1710" y="3223"/>
                  </a:lnTo>
                  <a:lnTo>
                    <a:pt x="1661" y="3214"/>
                  </a:lnTo>
                  <a:lnTo>
                    <a:pt x="1615" y="3199"/>
                  </a:lnTo>
                  <a:lnTo>
                    <a:pt x="1571" y="3180"/>
                  </a:lnTo>
                  <a:lnTo>
                    <a:pt x="1529" y="3156"/>
                  </a:lnTo>
                  <a:lnTo>
                    <a:pt x="1492" y="3128"/>
                  </a:lnTo>
                  <a:lnTo>
                    <a:pt x="1457" y="3096"/>
                  </a:lnTo>
                  <a:lnTo>
                    <a:pt x="1426" y="3059"/>
                  </a:lnTo>
                  <a:lnTo>
                    <a:pt x="1398" y="3021"/>
                  </a:lnTo>
                  <a:lnTo>
                    <a:pt x="1375" y="2978"/>
                  </a:lnTo>
                  <a:lnTo>
                    <a:pt x="1356" y="2935"/>
                  </a:lnTo>
                  <a:lnTo>
                    <a:pt x="1343" y="2887"/>
                  </a:lnTo>
                  <a:lnTo>
                    <a:pt x="1334" y="2840"/>
                  </a:lnTo>
                  <a:lnTo>
                    <a:pt x="1331" y="2789"/>
                  </a:lnTo>
                  <a:lnTo>
                    <a:pt x="1331" y="1302"/>
                  </a:lnTo>
                  <a:lnTo>
                    <a:pt x="1294" y="1280"/>
                  </a:lnTo>
                  <a:lnTo>
                    <a:pt x="1255" y="1262"/>
                  </a:lnTo>
                  <a:lnTo>
                    <a:pt x="1212" y="1249"/>
                  </a:lnTo>
                  <a:lnTo>
                    <a:pt x="1168" y="1240"/>
                  </a:lnTo>
                  <a:lnTo>
                    <a:pt x="1121" y="1237"/>
                  </a:lnTo>
                  <a:lnTo>
                    <a:pt x="1074" y="1240"/>
                  </a:lnTo>
                  <a:lnTo>
                    <a:pt x="1030" y="1249"/>
                  </a:lnTo>
                  <a:lnTo>
                    <a:pt x="986" y="1262"/>
                  </a:lnTo>
                  <a:lnTo>
                    <a:pt x="946" y="1281"/>
                  </a:lnTo>
                  <a:lnTo>
                    <a:pt x="908" y="1305"/>
                  </a:lnTo>
                  <a:lnTo>
                    <a:pt x="873" y="1332"/>
                  </a:lnTo>
                  <a:lnTo>
                    <a:pt x="842" y="1363"/>
                  </a:lnTo>
                  <a:lnTo>
                    <a:pt x="814" y="1398"/>
                  </a:lnTo>
                  <a:lnTo>
                    <a:pt x="792" y="1435"/>
                  </a:lnTo>
                  <a:lnTo>
                    <a:pt x="773" y="1476"/>
                  </a:lnTo>
                  <a:lnTo>
                    <a:pt x="759" y="1519"/>
                  </a:lnTo>
                  <a:lnTo>
                    <a:pt x="750" y="1565"/>
                  </a:lnTo>
                  <a:lnTo>
                    <a:pt x="748" y="1612"/>
                  </a:lnTo>
                  <a:lnTo>
                    <a:pt x="745" y="1565"/>
                  </a:lnTo>
                  <a:lnTo>
                    <a:pt x="736" y="1519"/>
                  </a:lnTo>
                  <a:lnTo>
                    <a:pt x="722" y="1476"/>
                  </a:lnTo>
                  <a:lnTo>
                    <a:pt x="703" y="1435"/>
                  </a:lnTo>
                  <a:lnTo>
                    <a:pt x="681" y="1398"/>
                  </a:lnTo>
                  <a:lnTo>
                    <a:pt x="653" y="1363"/>
                  </a:lnTo>
                  <a:lnTo>
                    <a:pt x="622" y="1332"/>
                  </a:lnTo>
                  <a:lnTo>
                    <a:pt x="587" y="1305"/>
                  </a:lnTo>
                  <a:lnTo>
                    <a:pt x="549" y="1281"/>
                  </a:lnTo>
                  <a:lnTo>
                    <a:pt x="509" y="1262"/>
                  </a:lnTo>
                  <a:lnTo>
                    <a:pt x="465" y="1249"/>
                  </a:lnTo>
                  <a:lnTo>
                    <a:pt x="421" y="1240"/>
                  </a:lnTo>
                  <a:lnTo>
                    <a:pt x="374" y="1237"/>
                  </a:lnTo>
                  <a:lnTo>
                    <a:pt x="327" y="1240"/>
                  </a:lnTo>
                  <a:lnTo>
                    <a:pt x="283" y="1249"/>
                  </a:lnTo>
                  <a:lnTo>
                    <a:pt x="240" y="1262"/>
                  </a:lnTo>
                  <a:lnTo>
                    <a:pt x="200" y="1280"/>
                  </a:lnTo>
                  <a:lnTo>
                    <a:pt x="163" y="1303"/>
                  </a:lnTo>
                  <a:lnTo>
                    <a:pt x="127" y="1330"/>
                  </a:lnTo>
                  <a:lnTo>
                    <a:pt x="96" y="1361"/>
                  </a:lnTo>
                  <a:lnTo>
                    <a:pt x="69" y="1394"/>
                  </a:lnTo>
                  <a:lnTo>
                    <a:pt x="45" y="1431"/>
                  </a:lnTo>
                  <a:lnTo>
                    <a:pt x="27" y="1472"/>
                  </a:lnTo>
                  <a:lnTo>
                    <a:pt x="12" y="1514"/>
                  </a:lnTo>
                  <a:lnTo>
                    <a:pt x="4" y="1558"/>
                  </a:lnTo>
                  <a:lnTo>
                    <a:pt x="0" y="1604"/>
                  </a:lnTo>
                  <a:lnTo>
                    <a:pt x="4" y="1507"/>
                  </a:lnTo>
                  <a:lnTo>
                    <a:pt x="14" y="1411"/>
                  </a:lnTo>
                  <a:lnTo>
                    <a:pt x="30" y="1318"/>
                  </a:lnTo>
                  <a:lnTo>
                    <a:pt x="52" y="1226"/>
                  </a:lnTo>
                  <a:lnTo>
                    <a:pt x="80" y="1137"/>
                  </a:lnTo>
                  <a:lnTo>
                    <a:pt x="112" y="1051"/>
                  </a:lnTo>
                  <a:lnTo>
                    <a:pt x="150" y="967"/>
                  </a:lnTo>
                  <a:lnTo>
                    <a:pt x="193" y="885"/>
                  </a:lnTo>
                  <a:lnTo>
                    <a:pt x="240" y="807"/>
                  </a:lnTo>
                  <a:lnTo>
                    <a:pt x="292" y="732"/>
                  </a:lnTo>
                  <a:lnTo>
                    <a:pt x="349" y="660"/>
                  </a:lnTo>
                  <a:lnTo>
                    <a:pt x="384" y="682"/>
                  </a:lnTo>
                  <a:lnTo>
                    <a:pt x="423" y="700"/>
                  </a:lnTo>
                  <a:lnTo>
                    <a:pt x="463" y="712"/>
                  </a:lnTo>
                  <a:lnTo>
                    <a:pt x="506" y="720"/>
                  </a:lnTo>
                  <a:lnTo>
                    <a:pt x="550" y="722"/>
                  </a:lnTo>
                  <a:lnTo>
                    <a:pt x="599" y="719"/>
                  </a:lnTo>
                  <a:lnTo>
                    <a:pt x="645" y="710"/>
                  </a:lnTo>
                  <a:lnTo>
                    <a:pt x="689" y="694"/>
                  </a:lnTo>
                  <a:lnTo>
                    <a:pt x="730" y="674"/>
                  </a:lnTo>
                  <a:lnTo>
                    <a:pt x="769" y="648"/>
                  </a:lnTo>
                  <a:lnTo>
                    <a:pt x="803" y="618"/>
                  </a:lnTo>
                  <a:lnTo>
                    <a:pt x="833" y="583"/>
                  </a:lnTo>
                  <a:lnTo>
                    <a:pt x="859" y="545"/>
                  </a:lnTo>
                  <a:lnTo>
                    <a:pt x="880" y="504"/>
                  </a:lnTo>
                  <a:lnTo>
                    <a:pt x="895" y="460"/>
                  </a:lnTo>
                  <a:lnTo>
                    <a:pt x="904" y="413"/>
                  </a:lnTo>
                  <a:lnTo>
                    <a:pt x="908" y="365"/>
                  </a:lnTo>
                  <a:lnTo>
                    <a:pt x="905" y="327"/>
                  </a:lnTo>
                  <a:lnTo>
                    <a:pt x="898" y="290"/>
                  </a:lnTo>
                  <a:lnTo>
                    <a:pt x="889" y="252"/>
                  </a:lnTo>
                  <a:lnTo>
                    <a:pt x="966" y="221"/>
                  </a:lnTo>
                  <a:lnTo>
                    <a:pt x="1045" y="193"/>
                  </a:lnTo>
                  <a:lnTo>
                    <a:pt x="1127" y="169"/>
                  </a:lnTo>
                  <a:lnTo>
                    <a:pt x="1210" y="150"/>
                  </a:lnTo>
                  <a:lnTo>
                    <a:pt x="1295" y="136"/>
                  </a:lnTo>
                  <a:lnTo>
                    <a:pt x="1382" y="126"/>
                  </a:lnTo>
                  <a:lnTo>
                    <a:pt x="1382" y="110"/>
                  </a:lnTo>
                  <a:lnTo>
                    <a:pt x="1385" y="85"/>
                  </a:lnTo>
                  <a:lnTo>
                    <a:pt x="1394" y="62"/>
                  </a:lnTo>
                  <a:lnTo>
                    <a:pt x="1407" y="41"/>
                  </a:lnTo>
                  <a:lnTo>
                    <a:pt x="1425" y="24"/>
                  </a:lnTo>
                  <a:lnTo>
                    <a:pt x="1445" y="11"/>
                  </a:lnTo>
                  <a:lnTo>
                    <a:pt x="1469" y="3"/>
                  </a:lnTo>
                  <a:lnTo>
                    <a:pt x="14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9" name="稻壳儿_刀客儿出品_27"/>
          <p:cNvGrpSpPr>
            <a:grpSpLocks noChangeAspect="1"/>
          </p:cNvGrpSpPr>
          <p:nvPr/>
        </p:nvGrpSpPr>
        <p:grpSpPr bwMode="auto">
          <a:xfrm>
            <a:off x="9970690" y="3218465"/>
            <a:ext cx="399146" cy="399537"/>
            <a:chOff x="2316" y="634"/>
            <a:chExt cx="3048" cy="3051"/>
          </a:xfrm>
          <a:solidFill>
            <a:schemeClr val="bg1"/>
          </a:solidFill>
        </p:grpSpPr>
        <p:sp>
          <p:nvSpPr>
            <p:cNvPr id="100" name="Freeform 690"/>
            <p:cNvSpPr>
              <a:spLocks noEditPoints="1"/>
            </p:cNvSpPr>
            <p:nvPr/>
          </p:nvSpPr>
          <p:spPr bwMode="auto">
            <a:xfrm>
              <a:off x="2316" y="961"/>
              <a:ext cx="2721" cy="2724"/>
            </a:xfrm>
            <a:custGeom>
              <a:avLst/>
              <a:gdLst>
                <a:gd name="T0" fmla="*/ 2220 w 5442"/>
                <a:gd name="T1" fmla="*/ 399 h 5446"/>
                <a:gd name="T2" fmla="*/ 1757 w 5442"/>
                <a:gd name="T3" fmla="*/ 550 h 5446"/>
                <a:gd name="T4" fmla="*/ 1343 w 5442"/>
                <a:gd name="T5" fmla="*/ 788 h 5446"/>
                <a:gd name="T6" fmla="*/ 984 w 5442"/>
                <a:gd name="T7" fmla="*/ 1102 h 5446"/>
                <a:gd name="T8" fmla="*/ 697 w 5442"/>
                <a:gd name="T9" fmla="*/ 1481 h 5446"/>
                <a:gd name="T10" fmla="*/ 487 w 5442"/>
                <a:gd name="T11" fmla="*/ 1912 h 5446"/>
                <a:gd name="T12" fmla="*/ 368 w 5442"/>
                <a:gd name="T13" fmla="*/ 2388 h 5446"/>
                <a:gd name="T14" fmla="*/ 351 w 5442"/>
                <a:gd name="T15" fmla="*/ 2893 h 5446"/>
                <a:gd name="T16" fmla="*/ 438 w 5442"/>
                <a:gd name="T17" fmla="*/ 3382 h 5446"/>
                <a:gd name="T18" fmla="*/ 619 w 5442"/>
                <a:gd name="T19" fmla="*/ 3830 h 5446"/>
                <a:gd name="T20" fmla="*/ 882 w 5442"/>
                <a:gd name="T21" fmla="*/ 4227 h 5446"/>
                <a:gd name="T22" fmla="*/ 1218 w 5442"/>
                <a:gd name="T23" fmla="*/ 4564 h 5446"/>
                <a:gd name="T24" fmla="*/ 1616 w 5442"/>
                <a:gd name="T25" fmla="*/ 4828 h 5446"/>
                <a:gd name="T26" fmla="*/ 2064 w 5442"/>
                <a:gd name="T27" fmla="*/ 5010 h 5446"/>
                <a:gd name="T28" fmla="*/ 2552 w 5442"/>
                <a:gd name="T29" fmla="*/ 5095 h 5446"/>
                <a:gd name="T30" fmla="*/ 3057 w 5442"/>
                <a:gd name="T31" fmla="*/ 5078 h 5446"/>
                <a:gd name="T32" fmla="*/ 3533 w 5442"/>
                <a:gd name="T33" fmla="*/ 4959 h 5446"/>
                <a:gd name="T34" fmla="*/ 3964 w 5442"/>
                <a:gd name="T35" fmla="*/ 4749 h 5446"/>
                <a:gd name="T36" fmla="*/ 4343 w 5442"/>
                <a:gd name="T37" fmla="*/ 4461 h 5446"/>
                <a:gd name="T38" fmla="*/ 4657 w 5442"/>
                <a:gd name="T39" fmla="*/ 4103 h 5446"/>
                <a:gd name="T40" fmla="*/ 4894 w 5442"/>
                <a:gd name="T41" fmla="*/ 3688 h 5446"/>
                <a:gd name="T42" fmla="*/ 5045 w 5442"/>
                <a:gd name="T43" fmla="*/ 3226 h 5446"/>
                <a:gd name="T44" fmla="*/ 2721 w 5442"/>
                <a:gd name="T45" fmla="*/ 2897 h 5446"/>
                <a:gd name="T46" fmla="*/ 2613 w 5442"/>
                <a:gd name="T47" fmla="*/ 2860 h 5446"/>
                <a:gd name="T48" fmla="*/ 2552 w 5442"/>
                <a:gd name="T49" fmla="*/ 2763 h 5446"/>
                <a:gd name="T50" fmla="*/ 2721 w 5442"/>
                <a:gd name="T51" fmla="*/ 0 h 5446"/>
                <a:gd name="T52" fmla="*/ 2829 w 5442"/>
                <a:gd name="T53" fmla="*/ 39 h 5446"/>
                <a:gd name="T54" fmla="*/ 2890 w 5442"/>
                <a:gd name="T55" fmla="*/ 134 h 5446"/>
                <a:gd name="T56" fmla="*/ 5269 w 5442"/>
                <a:gd name="T57" fmla="*/ 2551 h 5446"/>
                <a:gd name="T58" fmla="*/ 5377 w 5442"/>
                <a:gd name="T59" fmla="*/ 2588 h 5446"/>
                <a:gd name="T60" fmla="*/ 5438 w 5442"/>
                <a:gd name="T61" fmla="*/ 2685 h 5446"/>
                <a:gd name="T62" fmla="*/ 5420 w 5442"/>
                <a:gd name="T63" fmla="*/ 3079 h 5446"/>
                <a:gd name="T64" fmla="*/ 5305 w 5442"/>
                <a:gd name="T65" fmla="*/ 3584 h 5446"/>
                <a:gd name="T66" fmla="*/ 5099 w 5442"/>
                <a:gd name="T67" fmla="*/ 4049 h 5446"/>
                <a:gd name="T68" fmla="*/ 4814 w 5442"/>
                <a:gd name="T69" fmla="*/ 4463 h 5446"/>
                <a:gd name="T70" fmla="*/ 4460 w 5442"/>
                <a:gd name="T71" fmla="*/ 4818 h 5446"/>
                <a:gd name="T72" fmla="*/ 4045 w 5442"/>
                <a:gd name="T73" fmla="*/ 5103 h 5446"/>
                <a:gd name="T74" fmla="*/ 3581 w 5442"/>
                <a:gd name="T75" fmla="*/ 5309 h 5446"/>
                <a:gd name="T76" fmla="*/ 3076 w 5442"/>
                <a:gd name="T77" fmla="*/ 5424 h 5446"/>
                <a:gd name="T78" fmla="*/ 2543 w 5442"/>
                <a:gd name="T79" fmla="*/ 5441 h 5446"/>
                <a:gd name="T80" fmla="*/ 2026 w 5442"/>
                <a:gd name="T81" fmla="*/ 5357 h 5446"/>
                <a:gd name="T82" fmla="*/ 1547 w 5442"/>
                <a:gd name="T83" fmla="*/ 5181 h 5446"/>
                <a:gd name="T84" fmla="*/ 1114 w 5442"/>
                <a:gd name="T85" fmla="*/ 4920 h 5446"/>
                <a:gd name="T86" fmla="*/ 739 w 5442"/>
                <a:gd name="T87" fmla="*/ 4588 h 5446"/>
                <a:gd name="T88" fmla="*/ 431 w 5442"/>
                <a:gd name="T89" fmla="*/ 4192 h 5446"/>
                <a:gd name="T90" fmla="*/ 197 w 5442"/>
                <a:gd name="T91" fmla="*/ 3744 h 5446"/>
                <a:gd name="T92" fmla="*/ 50 w 5442"/>
                <a:gd name="T93" fmla="*/ 3250 h 5446"/>
                <a:gd name="T94" fmla="*/ 0 w 5442"/>
                <a:gd name="T95" fmla="*/ 2724 h 5446"/>
                <a:gd name="T96" fmla="*/ 50 w 5442"/>
                <a:gd name="T97" fmla="*/ 2196 h 5446"/>
                <a:gd name="T98" fmla="*/ 197 w 5442"/>
                <a:gd name="T99" fmla="*/ 1704 h 5446"/>
                <a:gd name="T100" fmla="*/ 431 w 5442"/>
                <a:gd name="T101" fmla="*/ 1256 h 5446"/>
                <a:gd name="T102" fmla="*/ 739 w 5442"/>
                <a:gd name="T103" fmla="*/ 860 h 5446"/>
                <a:gd name="T104" fmla="*/ 1114 w 5442"/>
                <a:gd name="T105" fmla="*/ 528 h 5446"/>
                <a:gd name="T106" fmla="*/ 1547 w 5442"/>
                <a:gd name="T107" fmla="*/ 268 h 5446"/>
                <a:gd name="T108" fmla="*/ 2026 w 5442"/>
                <a:gd name="T109" fmla="*/ 91 h 5446"/>
                <a:gd name="T110" fmla="*/ 2543 w 5442"/>
                <a:gd name="T111" fmla="*/ 7 h 5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442" h="5446">
                  <a:moveTo>
                    <a:pt x="2548" y="353"/>
                  </a:moveTo>
                  <a:lnTo>
                    <a:pt x="2383" y="372"/>
                  </a:lnTo>
                  <a:lnTo>
                    <a:pt x="2220" y="399"/>
                  </a:lnTo>
                  <a:lnTo>
                    <a:pt x="2062" y="440"/>
                  </a:lnTo>
                  <a:lnTo>
                    <a:pt x="1908" y="491"/>
                  </a:lnTo>
                  <a:lnTo>
                    <a:pt x="1757" y="550"/>
                  </a:lnTo>
                  <a:lnTo>
                    <a:pt x="1614" y="621"/>
                  </a:lnTo>
                  <a:lnTo>
                    <a:pt x="1475" y="700"/>
                  </a:lnTo>
                  <a:lnTo>
                    <a:pt x="1343" y="788"/>
                  </a:lnTo>
                  <a:lnTo>
                    <a:pt x="1217" y="884"/>
                  </a:lnTo>
                  <a:lnTo>
                    <a:pt x="1098" y="990"/>
                  </a:lnTo>
                  <a:lnTo>
                    <a:pt x="984" y="1102"/>
                  </a:lnTo>
                  <a:lnTo>
                    <a:pt x="880" y="1221"/>
                  </a:lnTo>
                  <a:lnTo>
                    <a:pt x="784" y="1347"/>
                  </a:lnTo>
                  <a:lnTo>
                    <a:pt x="697" y="1481"/>
                  </a:lnTo>
                  <a:lnTo>
                    <a:pt x="617" y="1618"/>
                  </a:lnTo>
                  <a:lnTo>
                    <a:pt x="548" y="1763"/>
                  </a:lnTo>
                  <a:lnTo>
                    <a:pt x="487" y="1912"/>
                  </a:lnTo>
                  <a:lnTo>
                    <a:pt x="436" y="2066"/>
                  </a:lnTo>
                  <a:lnTo>
                    <a:pt x="397" y="2226"/>
                  </a:lnTo>
                  <a:lnTo>
                    <a:pt x="368" y="2388"/>
                  </a:lnTo>
                  <a:lnTo>
                    <a:pt x="351" y="2555"/>
                  </a:lnTo>
                  <a:lnTo>
                    <a:pt x="345" y="2724"/>
                  </a:lnTo>
                  <a:lnTo>
                    <a:pt x="351" y="2893"/>
                  </a:lnTo>
                  <a:lnTo>
                    <a:pt x="368" y="3060"/>
                  </a:lnTo>
                  <a:lnTo>
                    <a:pt x="397" y="3222"/>
                  </a:lnTo>
                  <a:lnTo>
                    <a:pt x="438" y="3382"/>
                  </a:lnTo>
                  <a:lnTo>
                    <a:pt x="488" y="3536"/>
                  </a:lnTo>
                  <a:lnTo>
                    <a:pt x="548" y="3685"/>
                  </a:lnTo>
                  <a:lnTo>
                    <a:pt x="619" y="3830"/>
                  </a:lnTo>
                  <a:lnTo>
                    <a:pt x="697" y="3969"/>
                  </a:lnTo>
                  <a:lnTo>
                    <a:pt x="786" y="4101"/>
                  </a:lnTo>
                  <a:lnTo>
                    <a:pt x="882" y="4227"/>
                  </a:lnTo>
                  <a:lnTo>
                    <a:pt x="986" y="4346"/>
                  </a:lnTo>
                  <a:lnTo>
                    <a:pt x="1100" y="4460"/>
                  </a:lnTo>
                  <a:lnTo>
                    <a:pt x="1218" y="4564"/>
                  </a:lnTo>
                  <a:lnTo>
                    <a:pt x="1345" y="4660"/>
                  </a:lnTo>
                  <a:lnTo>
                    <a:pt x="1477" y="4749"/>
                  </a:lnTo>
                  <a:lnTo>
                    <a:pt x="1616" y="4828"/>
                  </a:lnTo>
                  <a:lnTo>
                    <a:pt x="1761" y="4898"/>
                  </a:lnTo>
                  <a:lnTo>
                    <a:pt x="1909" y="4958"/>
                  </a:lnTo>
                  <a:lnTo>
                    <a:pt x="2064" y="5010"/>
                  </a:lnTo>
                  <a:lnTo>
                    <a:pt x="2223" y="5049"/>
                  </a:lnTo>
                  <a:lnTo>
                    <a:pt x="2385" y="5078"/>
                  </a:lnTo>
                  <a:lnTo>
                    <a:pt x="2552" y="5095"/>
                  </a:lnTo>
                  <a:lnTo>
                    <a:pt x="2721" y="5101"/>
                  </a:lnTo>
                  <a:lnTo>
                    <a:pt x="2890" y="5095"/>
                  </a:lnTo>
                  <a:lnTo>
                    <a:pt x="3057" y="5078"/>
                  </a:lnTo>
                  <a:lnTo>
                    <a:pt x="3219" y="5049"/>
                  </a:lnTo>
                  <a:lnTo>
                    <a:pt x="3379" y="5010"/>
                  </a:lnTo>
                  <a:lnTo>
                    <a:pt x="3533" y="4959"/>
                  </a:lnTo>
                  <a:lnTo>
                    <a:pt x="3681" y="4898"/>
                  </a:lnTo>
                  <a:lnTo>
                    <a:pt x="3826" y="4829"/>
                  </a:lnTo>
                  <a:lnTo>
                    <a:pt x="3964" y="4749"/>
                  </a:lnTo>
                  <a:lnTo>
                    <a:pt x="4097" y="4662"/>
                  </a:lnTo>
                  <a:lnTo>
                    <a:pt x="4224" y="4565"/>
                  </a:lnTo>
                  <a:lnTo>
                    <a:pt x="4343" y="4461"/>
                  </a:lnTo>
                  <a:lnTo>
                    <a:pt x="4454" y="4348"/>
                  </a:lnTo>
                  <a:lnTo>
                    <a:pt x="4560" y="4229"/>
                  </a:lnTo>
                  <a:lnTo>
                    <a:pt x="4657" y="4103"/>
                  </a:lnTo>
                  <a:lnTo>
                    <a:pt x="4744" y="3971"/>
                  </a:lnTo>
                  <a:lnTo>
                    <a:pt x="4824" y="3832"/>
                  </a:lnTo>
                  <a:lnTo>
                    <a:pt x="4894" y="3688"/>
                  </a:lnTo>
                  <a:lnTo>
                    <a:pt x="4954" y="3538"/>
                  </a:lnTo>
                  <a:lnTo>
                    <a:pt x="5004" y="3384"/>
                  </a:lnTo>
                  <a:lnTo>
                    <a:pt x="5045" y="3226"/>
                  </a:lnTo>
                  <a:lnTo>
                    <a:pt x="5073" y="3062"/>
                  </a:lnTo>
                  <a:lnTo>
                    <a:pt x="5091" y="2897"/>
                  </a:lnTo>
                  <a:lnTo>
                    <a:pt x="2721" y="2897"/>
                  </a:lnTo>
                  <a:lnTo>
                    <a:pt x="2682" y="2893"/>
                  </a:lnTo>
                  <a:lnTo>
                    <a:pt x="2645" y="2880"/>
                  </a:lnTo>
                  <a:lnTo>
                    <a:pt x="2613" y="2860"/>
                  </a:lnTo>
                  <a:lnTo>
                    <a:pt x="2586" y="2832"/>
                  </a:lnTo>
                  <a:lnTo>
                    <a:pt x="2565" y="2800"/>
                  </a:lnTo>
                  <a:lnTo>
                    <a:pt x="2552" y="2763"/>
                  </a:lnTo>
                  <a:lnTo>
                    <a:pt x="2548" y="2724"/>
                  </a:lnTo>
                  <a:lnTo>
                    <a:pt x="2548" y="353"/>
                  </a:lnTo>
                  <a:close/>
                  <a:moveTo>
                    <a:pt x="2721" y="0"/>
                  </a:moveTo>
                  <a:lnTo>
                    <a:pt x="2760" y="6"/>
                  </a:lnTo>
                  <a:lnTo>
                    <a:pt x="2797" y="19"/>
                  </a:lnTo>
                  <a:lnTo>
                    <a:pt x="2829" y="39"/>
                  </a:lnTo>
                  <a:lnTo>
                    <a:pt x="2857" y="65"/>
                  </a:lnTo>
                  <a:lnTo>
                    <a:pt x="2877" y="97"/>
                  </a:lnTo>
                  <a:lnTo>
                    <a:pt x="2890" y="134"/>
                  </a:lnTo>
                  <a:lnTo>
                    <a:pt x="2894" y="175"/>
                  </a:lnTo>
                  <a:lnTo>
                    <a:pt x="2894" y="2551"/>
                  </a:lnTo>
                  <a:lnTo>
                    <a:pt x="5269" y="2551"/>
                  </a:lnTo>
                  <a:lnTo>
                    <a:pt x="5310" y="2555"/>
                  </a:lnTo>
                  <a:lnTo>
                    <a:pt x="5346" y="2568"/>
                  </a:lnTo>
                  <a:lnTo>
                    <a:pt x="5377" y="2588"/>
                  </a:lnTo>
                  <a:lnTo>
                    <a:pt x="5405" y="2616"/>
                  </a:lnTo>
                  <a:lnTo>
                    <a:pt x="5425" y="2648"/>
                  </a:lnTo>
                  <a:lnTo>
                    <a:pt x="5438" y="2685"/>
                  </a:lnTo>
                  <a:lnTo>
                    <a:pt x="5442" y="2724"/>
                  </a:lnTo>
                  <a:lnTo>
                    <a:pt x="5437" y="2902"/>
                  </a:lnTo>
                  <a:lnTo>
                    <a:pt x="5420" y="3079"/>
                  </a:lnTo>
                  <a:lnTo>
                    <a:pt x="5392" y="3250"/>
                  </a:lnTo>
                  <a:lnTo>
                    <a:pt x="5353" y="3419"/>
                  </a:lnTo>
                  <a:lnTo>
                    <a:pt x="5305" y="3584"/>
                  </a:lnTo>
                  <a:lnTo>
                    <a:pt x="5245" y="3744"/>
                  </a:lnTo>
                  <a:lnTo>
                    <a:pt x="5177" y="3898"/>
                  </a:lnTo>
                  <a:lnTo>
                    <a:pt x="5099" y="4049"/>
                  </a:lnTo>
                  <a:lnTo>
                    <a:pt x="5011" y="4192"/>
                  </a:lnTo>
                  <a:lnTo>
                    <a:pt x="4917" y="4331"/>
                  </a:lnTo>
                  <a:lnTo>
                    <a:pt x="4814" y="4463"/>
                  </a:lnTo>
                  <a:lnTo>
                    <a:pt x="4703" y="4588"/>
                  </a:lnTo>
                  <a:lnTo>
                    <a:pt x="4584" y="4707"/>
                  </a:lnTo>
                  <a:lnTo>
                    <a:pt x="4460" y="4818"/>
                  </a:lnTo>
                  <a:lnTo>
                    <a:pt x="4328" y="4920"/>
                  </a:lnTo>
                  <a:lnTo>
                    <a:pt x="4188" y="5015"/>
                  </a:lnTo>
                  <a:lnTo>
                    <a:pt x="4045" y="5103"/>
                  </a:lnTo>
                  <a:lnTo>
                    <a:pt x="3895" y="5181"/>
                  </a:lnTo>
                  <a:lnTo>
                    <a:pt x="3741" y="5249"/>
                  </a:lnTo>
                  <a:lnTo>
                    <a:pt x="3581" y="5309"/>
                  </a:lnTo>
                  <a:lnTo>
                    <a:pt x="3416" y="5357"/>
                  </a:lnTo>
                  <a:lnTo>
                    <a:pt x="3249" y="5396"/>
                  </a:lnTo>
                  <a:lnTo>
                    <a:pt x="3076" y="5424"/>
                  </a:lnTo>
                  <a:lnTo>
                    <a:pt x="2899" y="5441"/>
                  </a:lnTo>
                  <a:lnTo>
                    <a:pt x="2721" y="5446"/>
                  </a:lnTo>
                  <a:lnTo>
                    <a:pt x="2543" y="5441"/>
                  </a:lnTo>
                  <a:lnTo>
                    <a:pt x="2366" y="5424"/>
                  </a:lnTo>
                  <a:lnTo>
                    <a:pt x="2195" y="5396"/>
                  </a:lnTo>
                  <a:lnTo>
                    <a:pt x="2026" y="5357"/>
                  </a:lnTo>
                  <a:lnTo>
                    <a:pt x="1861" y="5309"/>
                  </a:lnTo>
                  <a:lnTo>
                    <a:pt x="1701" y="5249"/>
                  </a:lnTo>
                  <a:lnTo>
                    <a:pt x="1547" y="5181"/>
                  </a:lnTo>
                  <a:lnTo>
                    <a:pt x="1397" y="5103"/>
                  </a:lnTo>
                  <a:lnTo>
                    <a:pt x="1254" y="5015"/>
                  </a:lnTo>
                  <a:lnTo>
                    <a:pt x="1114" y="4920"/>
                  </a:lnTo>
                  <a:lnTo>
                    <a:pt x="983" y="4818"/>
                  </a:lnTo>
                  <a:lnTo>
                    <a:pt x="858" y="4707"/>
                  </a:lnTo>
                  <a:lnTo>
                    <a:pt x="739" y="4588"/>
                  </a:lnTo>
                  <a:lnTo>
                    <a:pt x="628" y="4463"/>
                  </a:lnTo>
                  <a:lnTo>
                    <a:pt x="526" y="4331"/>
                  </a:lnTo>
                  <a:lnTo>
                    <a:pt x="431" y="4192"/>
                  </a:lnTo>
                  <a:lnTo>
                    <a:pt x="344" y="4049"/>
                  </a:lnTo>
                  <a:lnTo>
                    <a:pt x="266" y="3898"/>
                  </a:lnTo>
                  <a:lnTo>
                    <a:pt x="197" y="3744"/>
                  </a:lnTo>
                  <a:lnTo>
                    <a:pt x="137" y="3584"/>
                  </a:lnTo>
                  <a:lnTo>
                    <a:pt x="89" y="3419"/>
                  </a:lnTo>
                  <a:lnTo>
                    <a:pt x="50" y="3250"/>
                  </a:lnTo>
                  <a:lnTo>
                    <a:pt x="22" y="3079"/>
                  </a:lnTo>
                  <a:lnTo>
                    <a:pt x="6" y="2902"/>
                  </a:lnTo>
                  <a:lnTo>
                    <a:pt x="0" y="2724"/>
                  </a:lnTo>
                  <a:lnTo>
                    <a:pt x="6" y="2546"/>
                  </a:lnTo>
                  <a:lnTo>
                    <a:pt x="22" y="2369"/>
                  </a:lnTo>
                  <a:lnTo>
                    <a:pt x="50" y="2196"/>
                  </a:lnTo>
                  <a:lnTo>
                    <a:pt x="89" y="2029"/>
                  </a:lnTo>
                  <a:lnTo>
                    <a:pt x="137" y="1864"/>
                  </a:lnTo>
                  <a:lnTo>
                    <a:pt x="197" y="1704"/>
                  </a:lnTo>
                  <a:lnTo>
                    <a:pt x="266" y="1550"/>
                  </a:lnTo>
                  <a:lnTo>
                    <a:pt x="344" y="1399"/>
                  </a:lnTo>
                  <a:lnTo>
                    <a:pt x="431" y="1256"/>
                  </a:lnTo>
                  <a:lnTo>
                    <a:pt x="526" y="1117"/>
                  </a:lnTo>
                  <a:lnTo>
                    <a:pt x="628" y="985"/>
                  </a:lnTo>
                  <a:lnTo>
                    <a:pt x="739" y="860"/>
                  </a:lnTo>
                  <a:lnTo>
                    <a:pt x="858" y="741"/>
                  </a:lnTo>
                  <a:lnTo>
                    <a:pt x="983" y="630"/>
                  </a:lnTo>
                  <a:lnTo>
                    <a:pt x="1114" y="528"/>
                  </a:lnTo>
                  <a:lnTo>
                    <a:pt x="1254" y="431"/>
                  </a:lnTo>
                  <a:lnTo>
                    <a:pt x="1397" y="346"/>
                  </a:lnTo>
                  <a:lnTo>
                    <a:pt x="1547" y="268"/>
                  </a:lnTo>
                  <a:lnTo>
                    <a:pt x="1701" y="199"/>
                  </a:lnTo>
                  <a:lnTo>
                    <a:pt x="1861" y="139"/>
                  </a:lnTo>
                  <a:lnTo>
                    <a:pt x="2026" y="91"/>
                  </a:lnTo>
                  <a:lnTo>
                    <a:pt x="2195" y="52"/>
                  </a:lnTo>
                  <a:lnTo>
                    <a:pt x="2366" y="24"/>
                  </a:lnTo>
                  <a:lnTo>
                    <a:pt x="2543" y="7"/>
                  </a:lnTo>
                  <a:lnTo>
                    <a:pt x="27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691"/>
            <p:cNvSpPr>
              <a:spLocks noEditPoints="1"/>
            </p:cNvSpPr>
            <p:nvPr/>
          </p:nvSpPr>
          <p:spPr bwMode="auto">
            <a:xfrm>
              <a:off x="3917" y="634"/>
              <a:ext cx="1447" cy="1449"/>
            </a:xfrm>
            <a:custGeom>
              <a:avLst/>
              <a:gdLst>
                <a:gd name="T0" fmla="*/ 346 w 2894"/>
                <a:gd name="T1" fmla="*/ 2551 h 2897"/>
                <a:gd name="T2" fmla="*/ 2526 w 2894"/>
                <a:gd name="T3" fmla="*/ 2397 h 2897"/>
                <a:gd name="T4" fmla="*/ 2463 w 2894"/>
                <a:gd name="T5" fmla="*/ 2096 h 2897"/>
                <a:gd name="T6" fmla="*/ 2363 w 2894"/>
                <a:gd name="T7" fmla="*/ 1804 h 2897"/>
                <a:gd name="T8" fmla="*/ 2225 w 2894"/>
                <a:gd name="T9" fmla="*/ 1529 h 2897"/>
                <a:gd name="T10" fmla="*/ 2053 w 2894"/>
                <a:gd name="T11" fmla="*/ 1273 h 2897"/>
                <a:gd name="T12" fmla="*/ 1846 w 2894"/>
                <a:gd name="T13" fmla="*/ 1039 h 2897"/>
                <a:gd name="T14" fmla="*/ 1614 w 2894"/>
                <a:gd name="T15" fmla="*/ 836 h 2897"/>
                <a:gd name="T16" fmla="*/ 1360 w 2894"/>
                <a:gd name="T17" fmla="*/ 667 h 2897"/>
                <a:gd name="T18" fmla="*/ 1087 w 2894"/>
                <a:gd name="T19" fmla="*/ 531 h 2897"/>
                <a:gd name="T20" fmla="*/ 799 w 2894"/>
                <a:gd name="T21" fmla="*/ 431 h 2897"/>
                <a:gd name="T22" fmla="*/ 498 w 2894"/>
                <a:gd name="T23" fmla="*/ 370 h 2897"/>
                <a:gd name="T24" fmla="*/ 173 w 2894"/>
                <a:gd name="T25" fmla="*/ 0 h 2897"/>
                <a:gd name="T26" fmla="*/ 504 w 2894"/>
                <a:gd name="T27" fmla="*/ 20 h 2897"/>
                <a:gd name="T28" fmla="*/ 829 w 2894"/>
                <a:gd name="T29" fmla="*/ 80 h 2897"/>
                <a:gd name="T30" fmla="*/ 1141 w 2894"/>
                <a:gd name="T31" fmla="*/ 178 h 2897"/>
                <a:gd name="T32" fmla="*/ 1438 w 2894"/>
                <a:gd name="T33" fmla="*/ 314 h 2897"/>
                <a:gd name="T34" fmla="*/ 1718 w 2894"/>
                <a:gd name="T35" fmla="*/ 483 h 2897"/>
                <a:gd name="T36" fmla="*/ 1978 w 2894"/>
                <a:gd name="T37" fmla="*/ 686 h 2897"/>
                <a:gd name="T38" fmla="*/ 2212 w 2894"/>
                <a:gd name="T39" fmla="*/ 922 h 2897"/>
                <a:gd name="T40" fmla="*/ 2415 w 2894"/>
                <a:gd name="T41" fmla="*/ 1180 h 2897"/>
                <a:gd name="T42" fmla="*/ 2584 w 2894"/>
                <a:gd name="T43" fmla="*/ 1460 h 2897"/>
                <a:gd name="T44" fmla="*/ 2716 w 2894"/>
                <a:gd name="T45" fmla="*/ 1756 h 2897"/>
                <a:gd name="T46" fmla="*/ 2814 w 2894"/>
                <a:gd name="T47" fmla="*/ 2066 h 2897"/>
                <a:gd name="T48" fmla="*/ 2874 w 2894"/>
                <a:gd name="T49" fmla="*/ 2386 h 2897"/>
                <a:gd name="T50" fmla="*/ 2894 w 2894"/>
                <a:gd name="T51" fmla="*/ 2715 h 2897"/>
                <a:gd name="T52" fmla="*/ 2890 w 2894"/>
                <a:gd name="T53" fmla="*/ 2763 h 2897"/>
                <a:gd name="T54" fmla="*/ 2857 w 2894"/>
                <a:gd name="T55" fmla="*/ 2832 h 2897"/>
                <a:gd name="T56" fmla="*/ 2797 w 2894"/>
                <a:gd name="T57" fmla="*/ 2878 h 2897"/>
                <a:gd name="T58" fmla="*/ 2721 w 2894"/>
                <a:gd name="T59" fmla="*/ 2897 h 2897"/>
                <a:gd name="T60" fmla="*/ 132 w 2894"/>
                <a:gd name="T61" fmla="*/ 2891 h 2897"/>
                <a:gd name="T62" fmla="*/ 63 w 2894"/>
                <a:gd name="T63" fmla="*/ 2858 h 2897"/>
                <a:gd name="T64" fmla="*/ 17 w 2894"/>
                <a:gd name="T65" fmla="*/ 2800 h 2897"/>
                <a:gd name="T66" fmla="*/ 0 w 2894"/>
                <a:gd name="T67" fmla="*/ 2724 h 2897"/>
                <a:gd name="T68" fmla="*/ 4 w 2894"/>
                <a:gd name="T69" fmla="*/ 134 h 2897"/>
                <a:gd name="T70" fmla="*/ 37 w 2894"/>
                <a:gd name="T71" fmla="*/ 65 h 2897"/>
                <a:gd name="T72" fmla="*/ 97 w 2894"/>
                <a:gd name="T73" fmla="*/ 18 h 2897"/>
                <a:gd name="T74" fmla="*/ 173 w 2894"/>
                <a:gd name="T75" fmla="*/ 0 h 2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894" h="2897">
                  <a:moveTo>
                    <a:pt x="346" y="353"/>
                  </a:moveTo>
                  <a:lnTo>
                    <a:pt x="346" y="2551"/>
                  </a:lnTo>
                  <a:lnTo>
                    <a:pt x="2541" y="2551"/>
                  </a:lnTo>
                  <a:lnTo>
                    <a:pt x="2526" y="2397"/>
                  </a:lnTo>
                  <a:lnTo>
                    <a:pt x="2498" y="2245"/>
                  </a:lnTo>
                  <a:lnTo>
                    <a:pt x="2463" y="2096"/>
                  </a:lnTo>
                  <a:lnTo>
                    <a:pt x="2419" y="1947"/>
                  </a:lnTo>
                  <a:lnTo>
                    <a:pt x="2363" y="1804"/>
                  </a:lnTo>
                  <a:lnTo>
                    <a:pt x="2298" y="1665"/>
                  </a:lnTo>
                  <a:lnTo>
                    <a:pt x="2225" y="1529"/>
                  </a:lnTo>
                  <a:lnTo>
                    <a:pt x="2144" y="1397"/>
                  </a:lnTo>
                  <a:lnTo>
                    <a:pt x="2053" y="1273"/>
                  </a:lnTo>
                  <a:lnTo>
                    <a:pt x="1952" y="1152"/>
                  </a:lnTo>
                  <a:lnTo>
                    <a:pt x="1846" y="1039"/>
                  </a:lnTo>
                  <a:lnTo>
                    <a:pt x="1733" y="933"/>
                  </a:lnTo>
                  <a:lnTo>
                    <a:pt x="1614" y="836"/>
                  </a:lnTo>
                  <a:lnTo>
                    <a:pt x="1490" y="747"/>
                  </a:lnTo>
                  <a:lnTo>
                    <a:pt x="1360" y="667"/>
                  </a:lnTo>
                  <a:lnTo>
                    <a:pt x="1226" y="594"/>
                  </a:lnTo>
                  <a:lnTo>
                    <a:pt x="1087" y="531"/>
                  </a:lnTo>
                  <a:lnTo>
                    <a:pt x="944" y="477"/>
                  </a:lnTo>
                  <a:lnTo>
                    <a:pt x="799" y="431"/>
                  </a:lnTo>
                  <a:lnTo>
                    <a:pt x="650" y="396"/>
                  </a:lnTo>
                  <a:lnTo>
                    <a:pt x="498" y="370"/>
                  </a:lnTo>
                  <a:lnTo>
                    <a:pt x="346" y="353"/>
                  </a:lnTo>
                  <a:close/>
                  <a:moveTo>
                    <a:pt x="173" y="0"/>
                  </a:moveTo>
                  <a:lnTo>
                    <a:pt x="338" y="5"/>
                  </a:lnTo>
                  <a:lnTo>
                    <a:pt x="504" y="20"/>
                  </a:lnTo>
                  <a:lnTo>
                    <a:pt x="667" y="46"/>
                  </a:lnTo>
                  <a:lnTo>
                    <a:pt x="829" y="80"/>
                  </a:lnTo>
                  <a:lnTo>
                    <a:pt x="986" y="124"/>
                  </a:lnTo>
                  <a:lnTo>
                    <a:pt x="1141" y="178"/>
                  </a:lnTo>
                  <a:lnTo>
                    <a:pt x="1291" y="241"/>
                  </a:lnTo>
                  <a:lnTo>
                    <a:pt x="1438" y="314"/>
                  </a:lnTo>
                  <a:lnTo>
                    <a:pt x="1581" y="394"/>
                  </a:lnTo>
                  <a:lnTo>
                    <a:pt x="1718" y="483"/>
                  </a:lnTo>
                  <a:lnTo>
                    <a:pt x="1852" y="580"/>
                  </a:lnTo>
                  <a:lnTo>
                    <a:pt x="1978" y="686"/>
                  </a:lnTo>
                  <a:lnTo>
                    <a:pt x="2099" y="799"/>
                  </a:lnTo>
                  <a:lnTo>
                    <a:pt x="2212" y="922"/>
                  </a:lnTo>
                  <a:lnTo>
                    <a:pt x="2318" y="1048"/>
                  </a:lnTo>
                  <a:lnTo>
                    <a:pt x="2415" y="1180"/>
                  </a:lnTo>
                  <a:lnTo>
                    <a:pt x="2504" y="1317"/>
                  </a:lnTo>
                  <a:lnTo>
                    <a:pt x="2584" y="1460"/>
                  </a:lnTo>
                  <a:lnTo>
                    <a:pt x="2654" y="1605"/>
                  </a:lnTo>
                  <a:lnTo>
                    <a:pt x="2716" y="1756"/>
                  </a:lnTo>
                  <a:lnTo>
                    <a:pt x="2770" y="1910"/>
                  </a:lnTo>
                  <a:lnTo>
                    <a:pt x="2814" y="2066"/>
                  </a:lnTo>
                  <a:lnTo>
                    <a:pt x="2848" y="2226"/>
                  </a:lnTo>
                  <a:lnTo>
                    <a:pt x="2874" y="2386"/>
                  </a:lnTo>
                  <a:lnTo>
                    <a:pt x="2888" y="2549"/>
                  </a:lnTo>
                  <a:lnTo>
                    <a:pt x="2894" y="2715"/>
                  </a:lnTo>
                  <a:lnTo>
                    <a:pt x="2894" y="2724"/>
                  </a:lnTo>
                  <a:lnTo>
                    <a:pt x="2890" y="2763"/>
                  </a:lnTo>
                  <a:lnTo>
                    <a:pt x="2877" y="2800"/>
                  </a:lnTo>
                  <a:lnTo>
                    <a:pt x="2857" y="2832"/>
                  </a:lnTo>
                  <a:lnTo>
                    <a:pt x="2829" y="2858"/>
                  </a:lnTo>
                  <a:lnTo>
                    <a:pt x="2797" y="2878"/>
                  </a:lnTo>
                  <a:lnTo>
                    <a:pt x="2760" y="2891"/>
                  </a:lnTo>
                  <a:lnTo>
                    <a:pt x="2721" y="2897"/>
                  </a:lnTo>
                  <a:lnTo>
                    <a:pt x="173" y="2897"/>
                  </a:lnTo>
                  <a:lnTo>
                    <a:pt x="132" y="2891"/>
                  </a:lnTo>
                  <a:lnTo>
                    <a:pt x="97" y="2878"/>
                  </a:lnTo>
                  <a:lnTo>
                    <a:pt x="63" y="2858"/>
                  </a:lnTo>
                  <a:lnTo>
                    <a:pt x="37" y="2832"/>
                  </a:lnTo>
                  <a:lnTo>
                    <a:pt x="17" y="2800"/>
                  </a:lnTo>
                  <a:lnTo>
                    <a:pt x="4" y="2763"/>
                  </a:lnTo>
                  <a:lnTo>
                    <a:pt x="0" y="2724"/>
                  </a:lnTo>
                  <a:lnTo>
                    <a:pt x="0" y="173"/>
                  </a:lnTo>
                  <a:lnTo>
                    <a:pt x="4" y="134"/>
                  </a:lnTo>
                  <a:lnTo>
                    <a:pt x="17" y="96"/>
                  </a:lnTo>
                  <a:lnTo>
                    <a:pt x="37" y="65"/>
                  </a:lnTo>
                  <a:lnTo>
                    <a:pt x="63" y="39"/>
                  </a:lnTo>
                  <a:lnTo>
                    <a:pt x="97" y="18"/>
                  </a:lnTo>
                  <a:lnTo>
                    <a:pt x="132" y="5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3" name="稻壳儿_刀客儿出品_28">
            <a:extLst>
              <a:ext uri="{FF2B5EF4-FFF2-40B4-BE49-F238E27FC236}">
                <a16:creationId xmlns:a16="http://schemas.microsoft.com/office/drawing/2014/main" id="{A7CF54A2-7E45-47C0-A3F6-3C4E905A8E1C}"/>
              </a:ext>
            </a:extLst>
          </p:cNvPr>
          <p:cNvSpPr txBox="1"/>
          <p:nvPr/>
        </p:nvSpPr>
        <p:spPr>
          <a:xfrm>
            <a:off x="4583704" y="384403"/>
            <a:ext cx="3057248" cy="584775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+mj-ea"/>
                <a:ea typeface="+mj-ea"/>
              </a:rPr>
              <a:t>在这里添加标题</a:t>
            </a:r>
            <a:endParaRPr 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5417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4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4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4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4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4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4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4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4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4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4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4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4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4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4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4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4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4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4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4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4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4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4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4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4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6" grpId="0" animBg="1"/>
      <p:bldP spid="117" grpId="0" animBg="1"/>
      <p:bldP spid="118" grpId="0" animBg="1"/>
      <p:bldP spid="119" grpId="0" animBg="1"/>
      <p:bldP spid="62" grpId="0"/>
      <p:bldP spid="63" grpId="0" animBg="1"/>
      <p:bldP spid="64" grpId="0"/>
      <p:bldP spid="65" grpId="0"/>
      <p:bldP spid="66" grpId="0" animBg="1"/>
      <p:bldP spid="67" grpId="0"/>
      <p:bldP spid="68" grpId="0"/>
      <p:bldP spid="69" grpId="0" animBg="1"/>
      <p:bldP spid="70" grpId="0"/>
      <p:bldP spid="71" grpId="0"/>
      <p:bldP spid="72" grpId="0" animBg="1"/>
      <p:bldP spid="73" grpId="0"/>
      <p:bldP spid="74" grpId="0"/>
      <p:bldP spid="75" grpId="0" animBg="1"/>
      <p:bldP spid="76" grpId="0"/>
      <p:bldP spid="77" grpId="0"/>
      <p:bldP spid="5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稻壳儿_刀客儿出品_1">
            <a:extLst>
              <a:ext uri="{FF2B5EF4-FFF2-40B4-BE49-F238E27FC236}">
                <a16:creationId xmlns:a16="http://schemas.microsoft.com/office/drawing/2014/main" id="{F9374EDD-BD44-40E5-A872-4BD424BF497D}"/>
              </a:ext>
            </a:extLst>
          </p:cNvPr>
          <p:cNvSpPr/>
          <p:nvPr/>
        </p:nvSpPr>
        <p:spPr>
          <a:xfrm>
            <a:off x="4538133" y="3048000"/>
            <a:ext cx="4368800" cy="152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9" name="稻壳儿_刀客儿出品_2">
            <a:extLst>
              <a:ext uri="{FF2B5EF4-FFF2-40B4-BE49-F238E27FC236}">
                <a16:creationId xmlns:a16="http://schemas.microsoft.com/office/drawing/2014/main" id="{D5A193DC-5D9A-49EE-A9E3-D1B9BFC3460A}"/>
              </a:ext>
            </a:extLst>
          </p:cNvPr>
          <p:cNvSpPr/>
          <p:nvPr/>
        </p:nvSpPr>
        <p:spPr>
          <a:xfrm>
            <a:off x="10312399" y="4707467"/>
            <a:ext cx="1879601" cy="152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1" name="稻壳儿_刀客儿出品_3">
            <a:extLst>
              <a:ext uri="{FF2B5EF4-FFF2-40B4-BE49-F238E27FC236}">
                <a16:creationId xmlns:a16="http://schemas.microsoft.com/office/drawing/2014/main" id="{56A10628-CA93-4A46-92DE-199FE53BABF5}"/>
              </a:ext>
            </a:extLst>
          </p:cNvPr>
          <p:cNvSpPr txBox="1"/>
          <p:nvPr/>
        </p:nvSpPr>
        <p:spPr>
          <a:xfrm>
            <a:off x="4208302" y="410970"/>
            <a:ext cx="37753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>
                <a:latin typeface="+mj-ea"/>
                <a:ea typeface="+mj-ea"/>
                <a:cs typeface="+mn-ea"/>
                <a:sym typeface="+mn-lt"/>
              </a:rPr>
              <a:t>在这里添加标题</a:t>
            </a:r>
            <a:endParaRPr lang="en-US" sz="4000" dirty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4" name="稻壳儿_刀客儿出品_4">
            <a:extLst>
              <a:ext uri="{FF2B5EF4-FFF2-40B4-BE49-F238E27FC236}">
                <a16:creationId xmlns:a16="http://schemas.microsoft.com/office/drawing/2014/main" id="{0D6C7215-C7B4-40C2-9848-3B5101C976D2}"/>
              </a:ext>
            </a:extLst>
          </p:cNvPr>
          <p:cNvSpPr/>
          <p:nvPr/>
        </p:nvSpPr>
        <p:spPr>
          <a:xfrm>
            <a:off x="1334223" y="2166990"/>
            <a:ext cx="9523554" cy="743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Ut wisi enim ad minim veniam</a:t>
            </a:r>
            <a:r>
              <a:rPr lang="id-ID" sz="140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, quis nostrud exerci </a:t>
            </a:r>
            <a:r>
              <a:rPr lang="id-ID" sz="14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tation ullamcorper suscipit lobortis nisl ut aliquip ex ea commodo</a:t>
            </a:r>
            <a:endParaRPr lang="en-US" sz="14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稻壳儿_刀客儿出品_5">
            <a:extLst>
              <a:ext uri="{FF2B5EF4-FFF2-40B4-BE49-F238E27FC236}">
                <a16:creationId xmlns:a16="http://schemas.microsoft.com/office/drawing/2014/main" id="{D1F0317F-9857-45BE-804F-58BBFAF3BCAB}"/>
              </a:ext>
            </a:extLst>
          </p:cNvPr>
          <p:cNvSpPr/>
          <p:nvPr/>
        </p:nvSpPr>
        <p:spPr>
          <a:xfrm>
            <a:off x="5836175" y="3790628"/>
            <a:ext cx="2765958" cy="514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id-ID" sz="1200" dirty="0">
                <a:solidFill>
                  <a:schemeClr val="bg1"/>
                </a:solidFill>
                <a:cs typeface="+mn-ea"/>
                <a:sym typeface="+mn-lt"/>
              </a:rPr>
              <a:t>Lorem ipsum dolor sit amet, consec</a:t>
            </a:r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id-ID" sz="1200" dirty="0">
                <a:solidFill>
                  <a:schemeClr val="bg1"/>
                </a:solidFill>
                <a:cs typeface="+mn-ea"/>
                <a:sym typeface="+mn-lt"/>
              </a:rPr>
              <a:t>tetuer</a:t>
            </a:r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id-ID" sz="1200" dirty="0">
                <a:solidFill>
                  <a:schemeClr val="bg1"/>
                </a:solidFill>
                <a:cs typeface="+mn-ea"/>
                <a:sym typeface="+mn-lt"/>
              </a:rPr>
              <a:t>ipsum dolor sit amet</a:t>
            </a:r>
            <a:endParaRPr 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" name="稻壳儿_刀客儿出品_6">
            <a:extLst>
              <a:ext uri="{FF2B5EF4-FFF2-40B4-BE49-F238E27FC236}">
                <a16:creationId xmlns:a16="http://schemas.microsoft.com/office/drawing/2014/main" id="{94727EAF-57CB-463D-9124-77C954DB57CC}"/>
              </a:ext>
            </a:extLst>
          </p:cNvPr>
          <p:cNvSpPr/>
          <p:nvPr/>
        </p:nvSpPr>
        <p:spPr>
          <a:xfrm>
            <a:off x="5808133" y="3371081"/>
            <a:ext cx="2103947" cy="360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1"/>
                </a:solidFill>
                <a:cs typeface="+mn-ea"/>
                <a:sym typeface="+mn-lt"/>
              </a:rPr>
              <a:t>Your Title Text</a:t>
            </a:r>
          </a:p>
        </p:txBody>
      </p:sp>
      <p:sp>
        <p:nvSpPr>
          <p:cNvPr id="28" name="稻壳儿_刀客儿出品_7">
            <a:extLst>
              <a:ext uri="{FF2B5EF4-FFF2-40B4-BE49-F238E27FC236}">
                <a16:creationId xmlns:a16="http://schemas.microsoft.com/office/drawing/2014/main" id="{B56E6C1E-533E-4B81-8D50-31527C9058FA}"/>
              </a:ext>
            </a:extLst>
          </p:cNvPr>
          <p:cNvSpPr/>
          <p:nvPr/>
        </p:nvSpPr>
        <p:spPr>
          <a:xfrm>
            <a:off x="4938959" y="3429000"/>
            <a:ext cx="673100" cy="673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grpSp>
        <p:nvGrpSpPr>
          <p:cNvPr id="29" name="稻壳儿_刀客儿出品_8">
            <a:extLst>
              <a:ext uri="{FF2B5EF4-FFF2-40B4-BE49-F238E27FC236}">
                <a16:creationId xmlns:a16="http://schemas.microsoft.com/office/drawing/2014/main" id="{9FDC8C78-2713-438B-8C1E-2C05B4708C87}"/>
              </a:ext>
            </a:extLst>
          </p:cNvPr>
          <p:cNvGrpSpPr/>
          <p:nvPr/>
        </p:nvGrpSpPr>
        <p:grpSpPr>
          <a:xfrm>
            <a:off x="5119813" y="3614936"/>
            <a:ext cx="311392" cy="311392"/>
            <a:chOff x="3498967" y="3049909"/>
            <a:chExt cx="464344" cy="464344"/>
          </a:xfrm>
          <a:solidFill>
            <a:schemeClr val="accent4"/>
          </a:solidFill>
        </p:grpSpPr>
        <p:sp>
          <p:nvSpPr>
            <p:cNvPr id="30" name="AutoShape 126">
              <a:extLst>
                <a:ext uri="{FF2B5EF4-FFF2-40B4-BE49-F238E27FC236}">
                  <a16:creationId xmlns:a16="http://schemas.microsoft.com/office/drawing/2014/main" id="{AC5A9098-ED80-4E83-BEE9-F77D2AFE3E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967" y="304990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1" name="AutoShape 127">
              <a:extLst>
                <a:ext uri="{FF2B5EF4-FFF2-40B4-BE49-F238E27FC236}">
                  <a16:creationId xmlns:a16="http://schemas.microsoft.com/office/drawing/2014/main" id="{6596AD00-C177-45BF-B292-A98122AF6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085" y="3122140"/>
              <a:ext cx="109538" cy="1087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</p:grpSp>
      <p:sp>
        <p:nvSpPr>
          <p:cNvPr id="32" name="稻壳儿_刀客儿出品_9">
            <a:extLst>
              <a:ext uri="{FF2B5EF4-FFF2-40B4-BE49-F238E27FC236}">
                <a16:creationId xmlns:a16="http://schemas.microsoft.com/office/drawing/2014/main" id="{88792F29-F4F8-430E-B088-641858FD5AC5}"/>
              </a:ext>
            </a:extLst>
          </p:cNvPr>
          <p:cNvSpPr txBox="1"/>
          <p:nvPr/>
        </p:nvSpPr>
        <p:spPr>
          <a:xfrm>
            <a:off x="10613294" y="5180167"/>
            <a:ext cx="1298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cs typeface="+mn-ea"/>
                <a:sym typeface="+mn-lt"/>
              </a:rPr>
              <a:t>23,9%</a:t>
            </a:r>
          </a:p>
        </p:txBody>
      </p:sp>
      <p:pic>
        <p:nvPicPr>
          <p:cNvPr id="10" name="稻壳儿_刀客儿出品_10">
            <a:extLst>
              <a:ext uri="{FF2B5EF4-FFF2-40B4-BE49-F238E27FC236}">
                <a16:creationId xmlns:a16="http://schemas.microsoft.com/office/drawing/2014/main" id="{B21DCBD4-525B-4B99-A18D-EE092AEE2C03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85" b="18985"/>
          <a:stretch>
            <a:fillRect/>
          </a:stretch>
        </p:blipFill>
        <p:spPr/>
      </p:pic>
      <p:pic>
        <p:nvPicPr>
          <p:cNvPr id="12" name="稻壳儿_刀客儿出品_11">
            <a:extLst>
              <a:ext uri="{FF2B5EF4-FFF2-40B4-BE49-F238E27FC236}">
                <a16:creationId xmlns:a16="http://schemas.microsoft.com/office/drawing/2014/main" id="{A2E1D3A1-5BF3-4DED-A33E-D93501FD4744}"/>
              </a:ext>
            </a:extLst>
          </p:cNvPr>
          <p:cNvPicPr>
            <a:picLocks noGrp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09" b="13309"/>
          <a:stretch>
            <a:fillRect/>
          </a:stretch>
        </p:blipFill>
        <p:spPr/>
      </p:pic>
      <p:pic>
        <p:nvPicPr>
          <p:cNvPr id="14" name="稻壳儿_刀客儿出品_12">
            <a:extLst>
              <a:ext uri="{FF2B5EF4-FFF2-40B4-BE49-F238E27FC236}">
                <a16:creationId xmlns:a16="http://schemas.microsoft.com/office/drawing/2014/main" id="{B4F50BD9-222B-4105-B290-8E0A24D395FA}"/>
              </a:ext>
            </a:extLst>
          </p:cNvPr>
          <p:cNvPicPr>
            <a:picLocks noGrp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28" b="23828"/>
          <a:stretch>
            <a:fillRect/>
          </a:stretch>
        </p:blipFill>
        <p:spPr/>
      </p:pic>
      <p:pic>
        <p:nvPicPr>
          <p:cNvPr id="16" name="稻壳儿_刀客儿出品_13">
            <a:extLst>
              <a:ext uri="{FF2B5EF4-FFF2-40B4-BE49-F238E27FC236}">
                <a16:creationId xmlns:a16="http://schemas.microsoft.com/office/drawing/2014/main" id="{30045FFA-3DBE-4900-8F87-C0861EF245FF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23" b="23723"/>
          <a:stretch>
            <a:fillRect/>
          </a:stretch>
        </p:blipFill>
        <p:spPr/>
      </p:pic>
      <p:sp>
        <p:nvSpPr>
          <p:cNvPr id="7" name="稻壳儿_刀客儿出品_14">
            <a:extLst>
              <a:ext uri="{FF2B5EF4-FFF2-40B4-BE49-F238E27FC236}">
                <a16:creationId xmlns:a16="http://schemas.microsoft.com/office/drawing/2014/main" id="{82A57A83-84EF-4AB6-BF3F-F4E9C367F9E6}"/>
              </a:ext>
            </a:extLst>
          </p:cNvPr>
          <p:cNvSpPr/>
          <p:nvPr/>
        </p:nvSpPr>
        <p:spPr>
          <a:xfrm>
            <a:off x="5482009" y="1406420"/>
            <a:ext cx="1227983" cy="3379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添加标题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207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21" grpId="0"/>
      <p:bldP spid="24" grpId="0"/>
      <p:bldP spid="25" grpId="0"/>
      <p:bldP spid="26" grpId="0"/>
      <p:bldP spid="28" grpId="0" animBg="1"/>
      <p:bldP spid="32" grpId="0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稻壳儿_刀客儿出品_1"/>
          <p:cNvSpPr>
            <a:spLocks/>
          </p:cNvSpPr>
          <p:nvPr/>
        </p:nvSpPr>
        <p:spPr bwMode="auto">
          <a:xfrm>
            <a:off x="5270108" y="1991650"/>
            <a:ext cx="1801626" cy="1799743"/>
          </a:xfrm>
          <a:custGeom>
            <a:avLst/>
            <a:gdLst>
              <a:gd name="T0" fmla="*/ 1032 w 1914"/>
              <a:gd name="T1" fmla="*/ 2 h 1912"/>
              <a:gd name="T2" fmla="*/ 1182 w 1914"/>
              <a:gd name="T3" fmla="*/ 27 h 1912"/>
              <a:gd name="T4" fmla="*/ 1326 w 1914"/>
              <a:gd name="T5" fmla="*/ 74 h 1912"/>
              <a:gd name="T6" fmla="*/ 1460 w 1914"/>
              <a:gd name="T7" fmla="*/ 142 h 1912"/>
              <a:gd name="T8" fmla="*/ 1584 w 1914"/>
              <a:gd name="T9" fmla="*/ 234 h 1912"/>
              <a:gd name="T10" fmla="*/ 1695 w 1914"/>
              <a:gd name="T11" fmla="*/ 345 h 1912"/>
              <a:gd name="T12" fmla="*/ 1786 w 1914"/>
              <a:gd name="T13" fmla="*/ 477 h 1912"/>
              <a:gd name="T14" fmla="*/ 1855 w 1914"/>
              <a:gd name="T15" fmla="*/ 625 h 1912"/>
              <a:gd name="T16" fmla="*/ 1898 w 1914"/>
              <a:gd name="T17" fmla="*/ 780 h 1912"/>
              <a:gd name="T18" fmla="*/ 1914 w 1914"/>
              <a:gd name="T19" fmla="*/ 934 h 1912"/>
              <a:gd name="T20" fmla="*/ 1905 w 1914"/>
              <a:gd name="T21" fmla="*/ 1089 h 1912"/>
              <a:gd name="T22" fmla="*/ 1871 w 1914"/>
              <a:gd name="T23" fmla="*/ 1240 h 1912"/>
              <a:gd name="T24" fmla="*/ 1813 w 1914"/>
              <a:gd name="T25" fmla="*/ 1384 h 1912"/>
              <a:gd name="T26" fmla="*/ 1732 w 1914"/>
              <a:gd name="T27" fmla="*/ 1517 h 1912"/>
              <a:gd name="T28" fmla="*/ 1629 w 1914"/>
              <a:gd name="T29" fmla="*/ 1637 h 1912"/>
              <a:gd name="T30" fmla="*/ 1505 w 1914"/>
              <a:gd name="T31" fmla="*/ 1740 h 1912"/>
              <a:gd name="T32" fmla="*/ 1362 w 1914"/>
              <a:gd name="T33" fmla="*/ 1822 h 1912"/>
              <a:gd name="T34" fmla="*/ 1210 w 1914"/>
              <a:gd name="T35" fmla="*/ 1879 h 1912"/>
              <a:gd name="T36" fmla="*/ 1055 w 1914"/>
              <a:gd name="T37" fmla="*/ 1907 h 1912"/>
              <a:gd name="T38" fmla="*/ 899 w 1914"/>
              <a:gd name="T39" fmla="*/ 1911 h 1912"/>
              <a:gd name="T40" fmla="*/ 747 w 1914"/>
              <a:gd name="T41" fmla="*/ 1889 h 1912"/>
              <a:gd name="T42" fmla="*/ 599 w 1914"/>
              <a:gd name="T43" fmla="*/ 1842 h 1912"/>
              <a:gd name="T44" fmla="*/ 460 w 1914"/>
              <a:gd name="T45" fmla="*/ 1774 h 1912"/>
              <a:gd name="T46" fmla="*/ 332 w 1914"/>
              <a:gd name="T47" fmla="*/ 1682 h 1912"/>
              <a:gd name="T48" fmla="*/ 221 w 1914"/>
              <a:gd name="T49" fmla="*/ 1568 h 1912"/>
              <a:gd name="T50" fmla="*/ 128 w 1914"/>
              <a:gd name="T51" fmla="*/ 1433 h 1912"/>
              <a:gd name="T52" fmla="*/ 58 w 1914"/>
              <a:gd name="T53" fmla="*/ 1286 h 1912"/>
              <a:gd name="T54" fmla="*/ 16 w 1914"/>
              <a:gd name="T55" fmla="*/ 1132 h 1912"/>
              <a:gd name="T56" fmla="*/ 0 w 1914"/>
              <a:gd name="T57" fmla="*/ 976 h 1912"/>
              <a:gd name="T58" fmla="*/ 9 w 1914"/>
              <a:gd name="T59" fmla="*/ 821 h 1912"/>
              <a:gd name="T60" fmla="*/ 43 w 1914"/>
              <a:gd name="T61" fmla="*/ 671 h 1912"/>
              <a:gd name="T62" fmla="*/ 101 w 1914"/>
              <a:gd name="T63" fmla="*/ 527 h 1912"/>
              <a:gd name="T64" fmla="*/ 182 w 1914"/>
              <a:gd name="T65" fmla="*/ 394 h 1912"/>
              <a:gd name="T66" fmla="*/ 284 w 1914"/>
              <a:gd name="T67" fmla="*/ 274 h 1912"/>
              <a:gd name="T68" fmla="*/ 408 w 1914"/>
              <a:gd name="T69" fmla="*/ 172 h 1912"/>
              <a:gd name="T70" fmla="*/ 555 w 1914"/>
              <a:gd name="T71" fmla="*/ 87 h 1912"/>
              <a:gd name="T72" fmla="*/ 712 w 1914"/>
              <a:gd name="T73" fmla="*/ 31 h 1912"/>
              <a:gd name="T74" fmla="*/ 875 w 1914"/>
              <a:gd name="T75" fmla="*/ 2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914" h="1912">
                <a:moveTo>
                  <a:pt x="956" y="0"/>
                </a:moveTo>
                <a:lnTo>
                  <a:pt x="1032" y="2"/>
                </a:lnTo>
                <a:lnTo>
                  <a:pt x="1108" y="10"/>
                </a:lnTo>
                <a:lnTo>
                  <a:pt x="1182" y="27"/>
                </a:lnTo>
                <a:lnTo>
                  <a:pt x="1254" y="47"/>
                </a:lnTo>
                <a:lnTo>
                  <a:pt x="1326" y="74"/>
                </a:lnTo>
                <a:lnTo>
                  <a:pt x="1394" y="105"/>
                </a:lnTo>
                <a:lnTo>
                  <a:pt x="1460" y="142"/>
                </a:lnTo>
                <a:lnTo>
                  <a:pt x="1525" y="185"/>
                </a:lnTo>
                <a:lnTo>
                  <a:pt x="1584" y="234"/>
                </a:lnTo>
                <a:lnTo>
                  <a:pt x="1641" y="288"/>
                </a:lnTo>
                <a:lnTo>
                  <a:pt x="1695" y="345"/>
                </a:lnTo>
                <a:lnTo>
                  <a:pt x="1742" y="409"/>
                </a:lnTo>
                <a:lnTo>
                  <a:pt x="1786" y="477"/>
                </a:lnTo>
                <a:lnTo>
                  <a:pt x="1824" y="551"/>
                </a:lnTo>
                <a:lnTo>
                  <a:pt x="1855" y="625"/>
                </a:lnTo>
                <a:lnTo>
                  <a:pt x="1880" y="702"/>
                </a:lnTo>
                <a:lnTo>
                  <a:pt x="1898" y="780"/>
                </a:lnTo>
                <a:lnTo>
                  <a:pt x="1909" y="856"/>
                </a:lnTo>
                <a:lnTo>
                  <a:pt x="1914" y="934"/>
                </a:lnTo>
                <a:lnTo>
                  <a:pt x="1913" y="1012"/>
                </a:lnTo>
                <a:lnTo>
                  <a:pt x="1905" y="1089"/>
                </a:lnTo>
                <a:lnTo>
                  <a:pt x="1891" y="1166"/>
                </a:lnTo>
                <a:lnTo>
                  <a:pt x="1871" y="1240"/>
                </a:lnTo>
                <a:lnTo>
                  <a:pt x="1844" y="1314"/>
                </a:lnTo>
                <a:lnTo>
                  <a:pt x="1813" y="1384"/>
                </a:lnTo>
                <a:lnTo>
                  <a:pt x="1775" y="1452"/>
                </a:lnTo>
                <a:lnTo>
                  <a:pt x="1732" y="1517"/>
                </a:lnTo>
                <a:lnTo>
                  <a:pt x="1684" y="1579"/>
                </a:lnTo>
                <a:lnTo>
                  <a:pt x="1629" y="1637"/>
                </a:lnTo>
                <a:lnTo>
                  <a:pt x="1569" y="1690"/>
                </a:lnTo>
                <a:lnTo>
                  <a:pt x="1505" y="1740"/>
                </a:lnTo>
                <a:lnTo>
                  <a:pt x="1435" y="1784"/>
                </a:lnTo>
                <a:lnTo>
                  <a:pt x="1362" y="1822"/>
                </a:lnTo>
                <a:lnTo>
                  <a:pt x="1287" y="1853"/>
                </a:lnTo>
                <a:lnTo>
                  <a:pt x="1210" y="1879"/>
                </a:lnTo>
                <a:lnTo>
                  <a:pt x="1133" y="1896"/>
                </a:lnTo>
                <a:lnTo>
                  <a:pt x="1055" y="1907"/>
                </a:lnTo>
                <a:lnTo>
                  <a:pt x="977" y="1912"/>
                </a:lnTo>
                <a:lnTo>
                  <a:pt x="899" y="1911"/>
                </a:lnTo>
                <a:lnTo>
                  <a:pt x="822" y="1903"/>
                </a:lnTo>
                <a:lnTo>
                  <a:pt x="747" y="1889"/>
                </a:lnTo>
                <a:lnTo>
                  <a:pt x="672" y="1869"/>
                </a:lnTo>
                <a:lnTo>
                  <a:pt x="599" y="1842"/>
                </a:lnTo>
                <a:lnTo>
                  <a:pt x="528" y="1811"/>
                </a:lnTo>
                <a:lnTo>
                  <a:pt x="460" y="1774"/>
                </a:lnTo>
                <a:lnTo>
                  <a:pt x="394" y="1731"/>
                </a:lnTo>
                <a:lnTo>
                  <a:pt x="332" y="1682"/>
                </a:lnTo>
                <a:lnTo>
                  <a:pt x="275" y="1627"/>
                </a:lnTo>
                <a:lnTo>
                  <a:pt x="221" y="1568"/>
                </a:lnTo>
                <a:lnTo>
                  <a:pt x="172" y="1503"/>
                </a:lnTo>
                <a:lnTo>
                  <a:pt x="128" y="1433"/>
                </a:lnTo>
                <a:lnTo>
                  <a:pt x="89" y="1361"/>
                </a:lnTo>
                <a:lnTo>
                  <a:pt x="58" y="1286"/>
                </a:lnTo>
                <a:lnTo>
                  <a:pt x="34" y="1209"/>
                </a:lnTo>
                <a:lnTo>
                  <a:pt x="16" y="1132"/>
                </a:lnTo>
                <a:lnTo>
                  <a:pt x="4" y="1054"/>
                </a:lnTo>
                <a:lnTo>
                  <a:pt x="0" y="976"/>
                </a:lnTo>
                <a:lnTo>
                  <a:pt x="1" y="900"/>
                </a:lnTo>
                <a:lnTo>
                  <a:pt x="9" y="821"/>
                </a:lnTo>
                <a:lnTo>
                  <a:pt x="23" y="746"/>
                </a:lnTo>
                <a:lnTo>
                  <a:pt x="43" y="671"/>
                </a:lnTo>
                <a:lnTo>
                  <a:pt x="69" y="598"/>
                </a:lnTo>
                <a:lnTo>
                  <a:pt x="101" y="527"/>
                </a:lnTo>
                <a:lnTo>
                  <a:pt x="139" y="460"/>
                </a:lnTo>
                <a:lnTo>
                  <a:pt x="182" y="394"/>
                </a:lnTo>
                <a:lnTo>
                  <a:pt x="230" y="333"/>
                </a:lnTo>
                <a:lnTo>
                  <a:pt x="284" y="274"/>
                </a:lnTo>
                <a:lnTo>
                  <a:pt x="343" y="220"/>
                </a:lnTo>
                <a:lnTo>
                  <a:pt x="408" y="172"/>
                </a:lnTo>
                <a:lnTo>
                  <a:pt x="478" y="127"/>
                </a:lnTo>
                <a:lnTo>
                  <a:pt x="555" y="87"/>
                </a:lnTo>
                <a:lnTo>
                  <a:pt x="633" y="55"/>
                </a:lnTo>
                <a:lnTo>
                  <a:pt x="712" y="31"/>
                </a:lnTo>
                <a:lnTo>
                  <a:pt x="793" y="13"/>
                </a:lnTo>
                <a:lnTo>
                  <a:pt x="875" y="2"/>
                </a:lnTo>
                <a:lnTo>
                  <a:pt x="956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稻壳儿_刀客儿出品_2"/>
          <p:cNvSpPr>
            <a:spLocks/>
          </p:cNvSpPr>
          <p:nvPr/>
        </p:nvSpPr>
        <p:spPr bwMode="auto">
          <a:xfrm>
            <a:off x="4080320" y="2853870"/>
            <a:ext cx="1801626" cy="1801625"/>
          </a:xfrm>
          <a:custGeom>
            <a:avLst/>
            <a:gdLst>
              <a:gd name="T0" fmla="*/ 1039 w 1914"/>
              <a:gd name="T1" fmla="*/ 4 h 1914"/>
              <a:gd name="T2" fmla="*/ 1202 w 1914"/>
              <a:gd name="T3" fmla="*/ 32 h 1914"/>
              <a:gd name="T4" fmla="*/ 1360 w 1914"/>
              <a:gd name="T5" fmla="*/ 88 h 1914"/>
              <a:gd name="T6" fmla="*/ 1506 w 1914"/>
              <a:gd name="T7" fmla="*/ 173 h 1914"/>
              <a:gd name="T8" fmla="*/ 1630 w 1914"/>
              <a:gd name="T9" fmla="*/ 275 h 1914"/>
              <a:gd name="T10" fmla="*/ 1732 w 1914"/>
              <a:gd name="T11" fmla="*/ 395 h 1914"/>
              <a:gd name="T12" fmla="*/ 1813 w 1914"/>
              <a:gd name="T13" fmla="*/ 528 h 1914"/>
              <a:gd name="T14" fmla="*/ 1871 w 1914"/>
              <a:gd name="T15" fmla="*/ 672 h 1914"/>
              <a:gd name="T16" fmla="*/ 1905 w 1914"/>
              <a:gd name="T17" fmla="*/ 823 h 1914"/>
              <a:gd name="T18" fmla="*/ 1914 w 1914"/>
              <a:gd name="T19" fmla="*/ 977 h 1914"/>
              <a:gd name="T20" fmla="*/ 1898 w 1914"/>
              <a:gd name="T21" fmla="*/ 1133 h 1914"/>
              <a:gd name="T22" fmla="*/ 1856 w 1914"/>
              <a:gd name="T23" fmla="*/ 1287 h 1914"/>
              <a:gd name="T24" fmla="*/ 1786 w 1914"/>
              <a:gd name="T25" fmla="*/ 1435 h 1914"/>
              <a:gd name="T26" fmla="*/ 1693 w 1914"/>
              <a:gd name="T27" fmla="*/ 1569 h 1914"/>
              <a:gd name="T28" fmla="*/ 1582 w 1914"/>
              <a:gd name="T29" fmla="*/ 1682 h 1914"/>
              <a:gd name="T30" fmla="*/ 1454 w 1914"/>
              <a:gd name="T31" fmla="*/ 1775 h 1914"/>
              <a:gd name="T32" fmla="*/ 1315 w 1914"/>
              <a:gd name="T33" fmla="*/ 1844 h 1914"/>
              <a:gd name="T34" fmla="*/ 1167 w 1914"/>
              <a:gd name="T35" fmla="*/ 1889 h 1914"/>
              <a:gd name="T36" fmla="*/ 1015 w 1914"/>
              <a:gd name="T37" fmla="*/ 1912 h 1914"/>
              <a:gd name="T38" fmla="*/ 859 w 1914"/>
              <a:gd name="T39" fmla="*/ 1908 h 1914"/>
              <a:gd name="T40" fmla="*/ 704 w 1914"/>
              <a:gd name="T41" fmla="*/ 1879 h 1914"/>
              <a:gd name="T42" fmla="*/ 552 w 1914"/>
              <a:gd name="T43" fmla="*/ 1823 h 1914"/>
              <a:gd name="T44" fmla="*/ 409 w 1914"/>
              <a:gd name="T45" fmla="*/ 1741 h 1914"/>
              <a:gd name="T46" fmla="*/ 285 w 1914"/>
              <a:gd name="T47" fmla="*/ 1638 h 1914"/>
              <a:gd name="T48" fmla="*/ 182 w 1914"/>
              <a:gd name="T49" fmla="*/ 1518 h 1914"/>
              <a:gd name="T50" fmla="*/ 101 w 1914"/>
              <a:gd name="T51" fmla="*/ 1385 h 1914"/>
              <a:gd name="T52" fmla="*/ 43 w 1914"/>
              <a:gd name="T53" fmla="*/ 1241 h 1914"/>
              <a:gd name="T54" fmla="*/ 9 w 1914"/>
              <a:gd name="T55" fmla="*/ 1090 h 1914"/>
              <a:gd name="T56" fmla="*/ 0 w 1914"/>
              <a:gd name="T57" fmla="*/ 936 h 1914"/>
              <a:gd name="T58" fmla="*/ 16 w 1914"/>
              <a:gd name="T59" fmla="*/ 780 h 1914"/>
              <a:gd name="T60" fmla="*/ 59 w 1914"/>
              <a:gd name="T61" fmla="*/ 626 h 1914"/>
              <a:gd name="T62" fmla="*/ 128 w 1914"/>
              <a:gd name="T63" fmla="*/ 478 h 1914"/>
              <a:gd name="T64" fmla="*/ 219 w 1914"/>
              <a:gd name="T65" fmla="*/ 347 h 1914"/>
              <a:gd name="T66" fmla="*/ 330 w 1914"/>
              <a:gd name="T67" fmla="*/ 235 h 1914"/>
              <a:gd name="T68" fmla="*/ 452 w 1914"/>
              <a:gd name="T69" fmla="*/ 144 h 1914"/>
              <a:gd name="T70" fmla="*/ 588 w 1914"/>
              <a:gd name="T71" fmla="*/ 74 h 1914"/>
              <a:gd name="T72" fmla="*/ 732 w 1914"/>
              <a:gd name="T73" fmla="*/ 27 h 1914"/>
              <a:gd name="T74" fmla="*/ 882 w 1914"/>
              <a:gd name="T75" fmla="*/ 4 h 19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914" h="1914">
                <a:moveTo>
                  <a:pt x="958" y="0"/>
                </a:moveTo>
                <a:lnTo>
                  <a:pt x="1039" y="4"/>
                </a:lnTo>
                <a:lnTo>
                  <a:pt x="1121" y="14"/>
                </a:lnTo>
                <a:lnTo>
                  <a:pt x="1202" y="32"/>
                </a:lnTo>
                <a:lnTo>
                  <a:pt x="1281" y="56"/>
                </a:lnTo>
                <a:lnTo>
                  <a:pt x="1360" y="88"/>
                </a:lnTo>
                <a:lnTo>
                  <a:pt x="1436" y="129"/>
                </a:lnTo>
                <a:lnTo>
                  <a:pt x="1506" y="173"/>
                </a:lnTo>
                <a:lnTo>
                  <a:pt x="1571" y="222"/>
                </a:lnTo>
                <a:lnTo>
                  <a:pt x="1630" y="275"/>
                </a:lnTo>
                <a:lnTo>
                  <a:pt x="1684" y="333"/>
                </a:lnTo>
                <a:lnTo>
                  <a:pt x="1732" y="395"/>
                </a:lnTo>
                <a:lnTo>
                  <a:pt x="1775" y="461"/>
                </a:lnTo>
                <a:lnTo>
                  <a:pt x="1813" y="528"/>
                </a:lnTo>
                <a:lnTo>
                  <a:pt x="1845" y="599"/>
                </a:lnTo>
                <a:lnTo>
                  <a:pt x="1871" y="672"/>
                </a:lnTo>
                <a:lnTo>
                  <a:pt x="1891" y="746"/>
                </a:lnTo>
                <a:lnTo>
                  <a:pt x="1905" y="823"/>
                </a:lnTo>
                <a:lnTo>
                  <a:pt x="1913" y="899"/>
                </a:lnTo>
                <a:lnTo>
                  <a:pt x="1914" y="977"/>
                </a:lnTo>
                <a:lnTo>
                  <a:pt x="1910" y="1055"/>
                </a:lnTo>
                <a:lnTo>
                  <a:pt x="1898" y="1133"/>
                </a:lnTo>
                <a:lnTo>
                  <a:pt x="1880" y="1210"/>
                </a:lnTo>
                <a:lnTo>
                  <a:pt x="1856" y="1287"/>
                </a:lnTo>
                <a:lnTo>
                  <a:pt x="1825" y="1362"/>
                </a:lnTo>
                <a:lnTo>
                  <a:pt x="1786" y="1435"/>
                </a:lnTo>
                <a:lnTo>
                  <a:pt x="1742" y="1505"/>
                </a:lnTo>
                <a:lnTo>
                  <a:pt x="1693" y="1569"/>
                </a:lnTo>
                <a:lnTo>
                  <a:pt x="1640" y="1628"/>
                </a:lnTo>
                <a:lnTo>
                  <a:pt x="1582" y="1682"/>
                </a:lnTo>
                <a:lnTo>
                  <a:pt x="1520" y="1732"/>
                </a:lnTo>
                <a:lnTo>
                  <a:pt x="1454" y="1775"/>
                </a:lnTo>
                <a:lnTo>
                  <a:pt x="1386" y="1813"/>
                </a:lnTo>
                <a:lnTo>
                  <a:pt x="1315" y="1844"/>
                </a:lnTo>
                <a:lnTo>
                  <a:pt x="1242" y="1870"/>
                </a:lnTo>
                <a:lnTo>
                  <a:pt x="1167" y="1889"/>
                </a:lnTo>
                <a:lnTo>
                  <a:pt x="1092" y="1904"/>
                </a:lnTo>
                <a:lnTo>
                  <a:pt x="1015" y="1912"/>
                </a:lnTo>
                <a:lnTo>
                  <a:pt x="937" y="1914"/>
                </a:lnTo>
                <a:lnTo>
                  <a:pt x="859" y="1908"/>
                </a:lnTo>
                <a:lnTo>
                  <a:pt x="781" y="1897"/>
                </a:lnTo>
                <a:lnTo>
                  <a:pt x="704" y="1879"/>
                </a:lnTo>
                <a:lnTo>
                  <a:pt x="627" y="1854"/>
                </a:lnTo>
                <a:lnTo>
                  <a:pt x="552" y="1823"/>
                </a:lnTo>
                <a:lnTo>
                  <a:pt x="479" y="1784"/>
                </a:lnTo>
                <a:lnTo>
                  <a:pt x="409" y="1741"/>
                </a:lnTo>
                <a:lnTo>
                  <a:pt x="345" y="1692"/>
                </a:lnTo>
                <a:lnTo>
                  <a:pt x="285" y="1638"/>
                </a:lnTo>
                <a:lnTo>
                  <a:pt x="230" y="1580"/>
                </a:lnTo>
                <a:lnTo>
                  <a:pt x="182" y="1518"/>
                </a:lnTo>
                <a:lnTo>
                  <a:pt x="139" y="1454"/>
                </a:lnTo>
                <a:lnTo>
                  <a:pt x="101" y="1385"/>
                </a:lnTo>
                <a:lnTo>
                  <a:pt x="70" y="1314"/>
                </a:lnTo>
                <a:lnTo>
                  <a:pt x="43" y="1241"/>
                </a:lnTo>
                <a:lnTo>
                  <a:pt x="23" y="1167"/>
                </a:lnTo>
                <a:lnTo>
                  <a:pt x="9" y="1090"/>
                </a:lnTo>
                <a:lnTo>
                  <a:pt x="1" y="1014"/>
                </a:lnTo>
                <a:lnTo>
                  <a:pt x="0" y="936"/>
                </a:lnTo>
                <a:lnTo>
                  <a:pt x="5" y="858"/>
                </a:lnTo>
                <a:lnTo>
                  <a:pt x="16" y="780"/>
                </a:lnTo>
                <a:lnTo>
                  <a:pt x="34" y="703"/>
                </a:lnTo>
                <a:lnTo>
                  <a:pt x="59" y="626"/>
                </a:lnTo>
                <a:lnTo>
                  <a:pt x="90" y="551"/>
                </a:lnTo>
                <a:lnTo>
                  <a:pt x="128" y="478"/>
                </a:lnTo>
                <a:lnTo>
                  <a:pt x="172" y="410"/>
                </a:lnTo>
                <a:lnTo>
                  <a:pt x="219" y="347"/>
                </a:lnTo>
                <a:lnTo>
                  <a:pt x="272" y="287"/>
                </a:lnTo>
                <a:lnTo>
                  <a:pt x="330" y="235"/>
                </a:lnTo>
                <a:lnTo>
                  <a:pt x="389" y="187"/>
                </a:lnTo>
                <a:lnTo>
                  <a:pt x="452" y="144"/>
                </a:lnTo>
                <a:lnTo>
                  <a:pt x="520" y="106"/>
                </a:lnTo>
                <a:lnTo>
                  <a:pt x="588" y="74"/>
                </a:lnTo>
                <a:lnTo>
                  <a:pt x="660" y="48"/>
                </a:lnTo>
                <a:lnTo>
                  <a:pt x="732" y="27"/>
                </a:lnTo>
                <a:lnTo>
                  <a:pt x="806" y="12"/>
                </a:lnTo>
                <a:lnTo>
                  <a:pt x="882" y="4"/>
                </a:lnTo>
                <a:lnTo>
                  <a:pt x="95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稻壳儿_刀客儿出品_3"/>
          <p:cNvSpPr>
            <a:spLocks/>
          </p:cNvSpPr>
          <p:nvPr/>
        </p:nvSpPr>
        <p:spPr bwMode="auto">
          <a:xfrm>
            <a:off x="4534962" y="4249800"/>
            <a:ext cx="1801626" cy="1801625"/>
          </a:xfrm>
          <a:custGeom>
            <a:avLst/>
            <a:gdLst>
              <a:gd name="T0" fmla="*/ 1033 w 1914"/>
              <a:gd name="T1" fmla="*/ 4 h 1914"/>
              <a:gd name="T2" fmla="*/ 1182 w 1914"/>
              <a:gd name="T3" fmla="*/ 28 h 1914"/>
              <a:gd name="T4" fmla="*/ 1326 w 1914"/>
              <a:gd name="T5" fmla="*/ 75 h 1914"/>
              <a:gd name="T6" fmla="*/ 1462 w 1914"/>
              <a:gd name="T7" fmla="*/ 144 h 1914"/>
              <a:gd name="T8" fmla="*/ 1585 w 1914"/>
              <a:gd name="T9" fmla="*/ 235 h 1914"/>
              <a:gd name="T10" fmla="*/ 1695 w 1914"/>
              <a:gd name="T11" fmla="*/ 347 h 1914"/>
              <a:gd name="T12" fmla="*/ 1786 w 1914"/>
              <a:gd name="T13" fmla="*/ 479 h 1914"/>
              <a:gd name="T14" fmla="*/ 1855 w 1914"/>
              <a:gd name="T15" fmla="*/ 627 h 1914"/>
              <a:gd name="T16" fmla="*/ 1898 w 1914"/>
              <a:gd name="T17" fmla="*/ 780 h 1914"/>
              <a:gd name="T18" fmla="*/ 1914 w 1914"/>
              <a:gd name="T19" fmla="*/ 936 h 1914"/>
              <a:gd name="T20" fmla="*/ 1905 w 1914"/>
              <a:gd name="T21" fmla="*/ 1091 h 1914"/>
              <a:gd name="T22" fmla="*/ 1871 w 1914"/>
              <a:gd name="T23" fmla="*/ 1242 h 1914"/>
              <a:gd name="T24" fmla="*/ 1813 w 1914"/>
              <a:gd name="T25" fmla="*/ 1385 h 1914"/>
              <a:gd name="T26" fmla="*/ 1733 w 1914"/>
              <a:gd name="T27" fmla="*/ 1519 h 1914"/>
              <a:gd name="T28" fmla="*/ 1629 w 1914"/>
              <a:gd name="T29" fmla="*/ 1638 h 1914"/>
              <a:gd name="T30" fmla="*/ 1505 w 1914"/>
              <a:gd name="T31" fmla="*/ 1742 h 1914"/>
              <a:gd name="T32" fmla="*/ 1362 w 1914"/>
              <a:gd name="T33" fmla="*/ 1824 h 1914"/>
              <a:gd name="T34" fmla="*/ 1210 w 1914"/>
              <a:gd name="T35" fmla="*/ 1880 h 1914"/>
              <a:gd name="T36" fmla="*/ 1056 w 1914"/>
              <a:gd name="T37" fmla="*/ 1909 h 1914"/>
              <a:gd name="T38" fmla="*/ 899 w 1914"/>
              <a:gd name="T39" fmla="*/ 1913 h 1914"/>
              <a:gd name="T40" fmla="*/ 747 w 1914"/>
              <a:gd name="T41" fmla="*/ 1891 h 1914"/>
              <a:gd name="T42" fmla="*/ 599 w 1914"/>
              <a:gd name="T43" fmla="*/ 1844 h 1914"/>
              <a:gd name="T44" fmla="*/ 461 w 1914"/>
              <a:gd name="T45" fmla="*/ 1775 h 1914"/>
              <a:gd name="T46" fmla="*/ 333 w 1914"/>
              <a:gd name="T47" fmla="*/ 1684 h 1914"/>
              <a:gd name="T48" fmla="*/ 221 w 1914"/>
              <a:gd name="T49" fmla="*/ 1570 h 1914"/>
              <a:gd name="T50" fmla="*/ 128 w 1914"/>
              <a:gd name="T51" fmla="*/ 1435 h 1914"/>
              <a:gd name="T52" fmla="*/ 58 w 1914"/>
              <a:gd name="T53" fmla="*/ 1287 h 1914"/>
              <a:gd name="T54" fmla="*/ 16 w 1914"/>
              <a:gd name="T55" fmla="*/ 1134 h 1914"/>
              <a:gd name="T56" fmla="*/ 0 w 1914"/>
              <a:gd name="T57" fmla="*/ 978 h 1914"/>
              <a:gd name="T58" fmla="*/ 10 w 1914"/>
              <a:gd name="T59" fmla="*/ 823 h 1914"/>
              <a:gd name="T60" fmla="*/ 43 w 1914"/>
              <a:gd name="T61" fmla="*/ 673 h 1914"/>
              <a:gd name="T62" fmla="*/ 101 w 1914"/>
              <a:gd name="T63" fmla="*/ 529 h 1914"/>
              <a:gd name="T64" fmla="*/ 182 w 1914"/>
              <a:gd name="T65" fmla="*/ 396 h 1914"/>
              <a:gd name="T66" fmla="*/ 284 w 1914"/>
              <a:gd name="T67" fmla="*/ 276 h 1914"/>
              <a:gd name="T68" fmla="*/ 408 w 1914"/>
              <a:gd name="T69" fmla="*/ 174 h 1914"/>
              <a:gd name="T70" fmla="*/ 555 w 1914"/>
              <a:gd name="T71" fmla="*/ 89 h 1914"/>
              <a:gd name="T72" fmla="*/ 712 w 1914"/>
              <a:gd name="T73" fmla="*/ 32 h 1914"/>
              <a:gd name="T74" fmla="*/ 875 w 1914"/>
              <a:gd name="T75" fmla="*/ 4 h 19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914" h="1914">
                <a:moveTo>
                  <a:pt x="956" y="0"/>
                </a:moveTo>
                <a:lnTo>
                  <a:pt x="1033" y="4"/>
                </a:lnTo>
                <a:lnTo>
                  <a:pt x="1108" y="12"/>
                </a:lnTo>
                <a:lnTo>
                  <a:pt x="1182" y="28"/>
                </a:lnTo>
                <a:lnTo>
                  <a:pt x="1255" y="49"/>
                </a:lnTo>
                <a:lnTo>
                  <a:pt x="1326" y="75"/>
                </a:lnTo>
                <a:lnTo>
                  <a:pt x="1395" y="106"/>
                </a:lnTo>
                <a:lnTo>
                  <a:pt x="1462" y="144"/>
                </a:lnTo>
                <a:lnTo>
                  <a:pt x="1525" y="187"/>
                </a:lnTo>
                <a:lnTo>
                  <a:pt x="1585" y="235"/>
                </a:lnTo>
                <a:lnTo>
                  <a:pt x="1642" y="289"/>
                </a:lnTo>
                <a:lnTo>
                  <a:pt x="1695" y="347"/>
                </a:lnTo>
                <a:lnTo>
                  <a:pt x="1742" y="410"/>
                </a:lnTo>
                <a:lnTo>
                  <a:pt x="1786" y="479"/>
                </a:lnTo>
                <a:lnTo>
                  <a:pt x="1824" y="553"/>
                </a:lnTo>
                <a:lnTo>
                  <a:pt x="1855" y="627"/>
                </a:lnTo>
                <a:lnTo>
                  <a:pt x="1881" y="704"/>
                </a:lnTo>
                <a:lnTo>
                  <a:pt x="1898" y="780"/>
                </a:lnTo>
                <a:lnTo>
                  <a:pt x="1909" y="858"/>
                </a:lnTo>
                <a:lnTo>
                  <a:pt x="1914" y="936"/>
                </a:lnTo>
                <a:lnTo>
                  <a:pt x="1913" y="1014"/>
                </a:lnTo>
                <a:lnTo>
                  <a:pt x="1905" y="1091"/>
                </a:lnTo>
                <a:lnTo>
                  <a:pt x="1891" y="1168"/>
                </a:lnTo>
                <a:lnTo>
                  <a:pt x="1871" y="1242"/>
                </a:lnTo>
                <a:lnTo>
                  <a:pt x="1844" y="1315"/>
                </a:lnTo>
                <a:lnTo>
                  <a:pt x="1813" y="1385"/>
                </a:lnTo>
                <a:lnTo>
                  <a:pt x="1776" y="1454"/>
                </a:lnTo>
                <a:lnTo>
                  <a:pt x="1733" y="1519"/>
                </a:lnTo>
                <a:lnTo>
                  <a:pt x="1684" y="1580"/>
                </a:lnTo>
                <a:lnTo>
                  <a:pt x="1629" y="1638"/>
                </a:lnTo>
                <a:lnTo>
                  <a:pt x="1570" y="1692"/>
                </a:lnTo>
                <a:lnTo>
                  <a:pt x="1505" y="1742"/>
                </a:lnTo>
                <a:lnTo>
                  <a:pt x="1435" y="1786"/>
                </a:lnTo>
                <a:lnTo>
                  <a:pt x="1362" y="1824"/>
                </a:lnTo>
                <a:lnTo>
                  <a:pt x="1287" y="1855"/>
                </a:lnTo>
                <a:lnTo>
                  <a:pt x="1210" y="1880"/>
                </a:lnTo>
                <a:lnTo>
                  <a:pt x="1134" y="1898"/>
                </a:lnTo>
                <a:lnTo>
                  <a:pt x="1056" y="1909"/>
                </a:lnTo>
                <a:lnTo>
                  <a:pt x="977" y="1914"/>
                </a:lnTo>
                <a:lnTo>
                  <a:pt x="899" y="1913"/>
                </a:lnTo>
                <a:lnTo>
                  <a:pt x="823" y="1905"/>
                </a:lnTo>
                <a:lnTo>
                  <a:pt x="747" y="1891"/>
                </a:lnTo>
                <a:lnTo>
                  <a:pt x="672" y="1871"/>
                </a:lnTo>
                <a:lnTo>
                  <a:pt x="599" y="1844"/>
                </a:lnTo>
                <a:lnTo>
                  <a:pt x="528" y="1813"/>
                </a:lnTo>
                <a:lnTo>
                  <a:pt x="461" y="1775"/>
                </a:lnTo>
                <a:lnTo>
                  <a:pt x="395" y="1732"/>
                </a:lnTo>
                <a:lnTo>
                  <a:pt x="333" y="1684"/>
                </a:lnTo>
                <a:lnTo>
                  <a:pt x="275" y="1629"/>
                </a:lnTo>
                <a:lnTo>
                  <a:pt x="221" y="1570"/>
                </a:lnTo>
                <a:lnTo>
                  <a:pt x="173" y="1505"/>
                </a:lnTo>
                <a:lnTo>
                  <a:pt x="128" y="1435"/>
                </a:lnTo>
                <a:lnTo>
                  <a:pt x="89" y="1363"/>
                </a:lnTo>
                <a:lnTo>
                  <a:pt x="58" y="1287"/>
                </a:lnTo>
                <a:lnTo>
                  <a:pt x="34" y="1211"/>
                </a:lnTo>
                <a:lnTo>
                  <a:pt x="16" y="1134"/>
                </a:lnTo>
                <a:lnTo>
                  <a:pt x="4" y="1056"/>
                </a:lnTo>
                <a:lnTo>
                  <a:pt x="0" y="978"/>
                </a:lnTo>
                <a:lnTo>
                  <a:pt x="2" y="900"/>
                </a:lnTo>
                <a:lnTo>
                  <a:pt x="10" y="823"/>
                </a:lnTo>
                <a:lnTo>
                  <a:pt x="23" y="748"/>
                </a:lnTo>
                <a:lnTo>
                  <a:pt x="43" y="673"/>
                </a:lnTo>
                <a:lnTo>
                  <a:pt x="69" y="600"/>
                </a:lnTo>
                <a:lnTo>
                  <a:pt x="101" y="529"/>
                </a:lnTo>
                <a:lnTo>
                  <a:pt x="139" y="461"/>
                </a:lnTo>
                <a:lnTo>
                  <a:pt x="182" y="396"/>
                </a:lnTo>
                <a:lnTo>
                  <a:pt x="230" y="335"/>
                </a:lnTo>
                <a:lnTo>
                  <a:pt x="284" y="276"/>
                </a:lnTo>
                <a:lnTo>
                  <a:pt x="343" y="222"/>
                </a:lnTo>
                <a:lnTo>
                  <a:pt x="408" y="174"/>
                </a:lnTo>
                <a:lnTo>
                  <a:pt x="478" y="129"/>
                </a:lnTo>
                <a:lnTo>
                  <a:pt x="555" y="89"/>
                </a:lnTo>
                <a:lnTo>
                  <a:pt x="633" y="57"/>
                </a:lnTo>
                <a:lnTo>
                  <a:pt x="712" y="32"/>
                </a:lnTo>
                <a:lnTo>
                  <a:pt x="793" y="15"/>
                </a:lnTo>
                <a:lnTo>
                  <a:pt x="875" y="4"/>
                </a:lnTo>
                <a:lnTo>
                  <a:pt x="956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稻壳儿_刀客儿出品_4"/>
          <p:cNvSpPr>
            <a:spLocks/>
          </p:cNvSpPr>
          <p:nvPr/>
        </p:nvSpPr>
        <p:spPr bwMode="auto">
          <a:xfrm>
            <a:off x="6003372" y="4250742"/>
            <a:ext cx="1803508" cy="1800684"/>
          </a:xfrm>
          <a:custGeom>
            <a:avLst/>
            <a:gdLst>
              <a:gd name="T0" fmla="*/ 1045 w 1916"/>
              <a:gd name="T1" fmla="*/ 3 h 1913"/>
              <a:gd name="T2" fmla="*/ 1213 w 1916"/>
              <a:gd name="T3" fmla="*/ 34 h 1913"/>
              <a:gd name="T4" fmla="*/ 1369 w 1916"/>
              <a:gd name="T5" fmla="*/ 92 h 1913"/>
              <a:gd name="T6" fmla="*/ 1511 w 1916"/>
              <a:gd name="T7" fmla="*/ 175 h 1913"/>
              <a:gd name="T8" fmla="*/ 1636 w 1916"/>
              <a:gd name="T9" fmla="*/ 280 h 1913"/>
              <a:gd name="T10" fmla="*/ 1741 w 1916"/>
              <a:gd name="T11" fmla="*/ 405 h 1913"/>
              <a:gd name="T12" fmla="*/ 1823 w 1916"/>
              <a:gd name="T13" fmla="*/ 547 h 1913"/>
              <a:gd name="T14" fmla="*/ 1881 w 1916"/>
              <a:gd name="T15" fmla="*/ 703 h 1913"/>
              <a:gd name="T16" fmla="*/ 1912 w 1916"/>
              <a:gd name="T17" fmla="*/ 869 h 1913"/>
              <a:gd name="T18" fmla="*/ 1912 w 1916"/>
              <a:gd name="T19" fmla="*/ 1043 h 1913"/>
              <a:gd name="T20" fmla="*/ 1881 w 1916"/>
              <a:gd name="T21" fmla="*/ 1211 h 1913"/>
              <a:gd name="T22" fmla="*/ 1823 w 1916"/>
              <a:gd name="T23" fmla="*/ 1367 h 1913"/>
              <a:gd name="T24" fmla="*/ 1741 w 1916"/>
              <a:gd name="T25" fmla="*/ 1508 h 1913"/>
              <a:gd name="T26" fmla="*/ 1636 w 1916"/>
              <a:gd name="T27" fmla="*/ 1633 h 1913"/>
              <a:gd name="T28" fmla="*/ 1511 w 1916"/>
              <a:gd name="T29" fmla="*/ 1738 h 1913"/>
              <a:gd name="T30" fmla="*/ 1369 w 1916"/>
              <a:gd name="T31" fmla="*/ 1820 h 1913"/>
              <a:gd name="T32" fmla="*/ 1213 w 1916"/>
              <a:gd name="T33" fmla="*/ 1879 h 1913"/>
              <a:gd name="T34" fmla="*/ 1045 w 1916"/>
              <a:gd name="T35" fmla="*/ 1909 h 1913"/>
              <a:gd name="T36" fmla="*/ 871 w 1916"/>
              <a:gd name="T37" fmla="*/ 1909 h 1913"/>
              <a:gd name="T38" fmla="*/ 704 w 1916"/>
              <a:gd name="T39" fmla="*/ 1879 h 1913"/>
              <a:gd name="T40" fmla="*/ 548 w 1916"/>
              <a:gd name="T41" fmla="*/ 1820 h 1913"/>
              <a:gd name="T42" fmla="*/ 407 w 1916"/>
              <a:gd name="T43" fmla="*/ 1738 h 1913"/>
              <a:gd name="T44" fmla="*/ 282 w 1916"/>
              <a:gd name="T45" fmla="*/ 1633 h 1913"/>
              <a:gd name="T46" fmla="*/ 177 w 1916"/>
              <a:gd name="T47" fmla="*/ 1508 h 1913"/>
              <a:gd name="T48" fmla="*/ 93 w 1916"/>
              <a:gd name="T49" fmla="*/ 1367 h 1913"/>
              <a:gd name="T50" fmla="*/ 35 w 1916"/>
              <a:gd name="T51" fmla="*/ 1211 h 1913"/>
              <a:gd name="T52" fmla="*/ 4 w 1916"/>
              <a:gd name="T53" fmla="*/ 1043 h 1913"/>
              <a:gd name="T54" fmla="*/ 4 w 1916"/>
              <a:gd name="T55" fmla="*/ 869 h 1913"/>
              <a:gd name="T56" fmla="*/ 35 w 1916"/>
              <a:gd name="T57" fmla="*/ 703 h 1913"/>
              <a:gd name="T58" fmla="*/ 93 w 1916"/>
              <a:gd name="T59" fmla="*/ 547 h 1913"/>
              <a:gd name="T60" fmla="*/ 177 w 1916"/>
              <a:gd name="T61" fmla="*/ 405 h 1913"/>
              <a:gd name="T62" fmla="*/ 282 w 1916"/>
              <a:gd name="T63" fmla="*/ 280 h 1913"/>
              <a:gd name="T64" fmla="*/ 407 w 1916"/>
              <a:gd name="T65" fmla="*/ 175 h 1913"/>
              <a:gd name="T66" fmla="*/ 548 w 1916"/>
              <a:gd name="T67" fmla="*/ 92 h 1913"/>
              <a:gd name="T68" fmla="*/ 704 w 1916"/>
              <a:gd name="T69" fmla="*/ 34 h 1913"/>
              <a:gd name="T70" fmla="*/ 871 w 1916"/>
              <a:gd name="T71" fmla="*/ 3 h 19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16" h="1913">
                <a:moveTo>
                  <a:pt x="959" y="0"/>
                </a:moveTo>
                <a:lnTo>
                  <a:pt x="1045" y="3"/>
                </a:lnTo>
                <a:lnTo>
                  <a:pt x="1130" y="15"/>
                </a:lnTo>
                <a:lnTo>
                  <a:pt x="1213" y="34"/>
                </a:lnTo>
                <a:lnTo>
                  <a:pt x="1293" y="60"/>
                </a:lnTo>
                <a:lnTo>
                  <a:pt x="1369" y="92"/>
                </a:lnTo>
                <a:lnTo>
                  <a:pt x="1442" y="131"/>
                </a:lnTo>
                <a:lnTo>
                  <a:pt x="1511" y="175"/>
                </a:lnTo>
                <a:lnTo>
                  <a:pt x="1575" y="225"/>
                </a:lnTo>
                <a:lnTo>
                  <a:pt x="1636" y="280"/>
                </a:lnTo>
                <a:lnTo>
                  <a:pt x="1691" y="341"/>
                </a:lnTo>
                <a:lnTo>
                  <a:pt x="1741" y="405"/>
                </a:lnTo>
                <a:lnTo>
                  <a:pt x="1785" y="474"/>
                </a:lnTo>
                <a:lnTo>
                  <a:pt x="1823" y="547"/>
                </a:lnTo>
                <a:lnTo>
                  <a:pt x="1855" y="623"/>
                </a:lnTo>
                <a:lnTo>
                  <a:pt x="1881" y="703"/>
                </a:lnTo>
                <a:lnTo>
                  <a:pt x="1900" y="785"/>
                </a:lnTo>
                <a:lnTo>
                  <a:pt x="1912" y="869"/>
                </a:lnTo>
                <a:lnTo>
                  <a:pt x="1916" y="957"/>
                </a:lnTo>
                <a:lnTo>
                  <a:pt x="1912" y="1043"/>
                </a:lnTo>
                <a:lnTo>
                  <a:pt x="1900" y="1129"/>
                </a:lnTo>
                <a:lnTo>
                  <a:pt x="1881" y="1211"/>
                </a:lnTo>
                <a:lnTo>
                  <a:pt x="1855" y="1290"/>
                </a:lnTo>
                <a:lnTo>
                  <a:pt x="1823" y="1367"/>
                </a:lnTo>
                <a:lnTo>
                  <a:pt x="1785" y="1440"/>
                </a:lnTo>
                <a:lnTo>
                  <a:pt x="1741" y="1508"/>
                </a:lnTo>
                <a:lnTo>
                  <a:pt x="1691" y="1573"/>
                </a:lnTo>
                <a:lnTo>
                  <a:pt x="1636" y="1633"/>
                </a:lnTo>
                <a:lnTo>
                  <a:pt x="1575" y="1688"/>
                </a:lnTo>
                <a:lnTo>
                  <a:pt x="1511" y="1738"/>
                </a:lnTo>
                <a:lnTo>
                  <a:pt x="1442" y="1783"/>
                </a:lnTo>
                <a:lnTo>
                  <a:pt x="1369" y="1820"/>
                </a:lnTo>
                <a:lnTo>
                  <a:pt x="1293" y="1852"/>
                </a:lnTo>
                <a:lnTo>
                  <a:pt x="1213" y="1879"/>
                </a:lnTo>
                <a:lnTo>
                  <a:pt x="1130" y="1897"/>
                </a:lnTo>
                <a:lnTo>
                  <a:pt x="1045" y="1909"/>
                </a:lnTo>
                <a:lnTo>
                  <a:pt x="959" y="1913"/>
                </a:lnTo>
                <a:lnTo>
                  <a:pt x="871" y="1909"/>
                </a:lnTo>
                <a:lnTo>
                  <a:pt x="786" y="1897"/>
                </a:lnTo>
                <a:lnTo>
                  <a:pt x="704" y="1879"/>
                </a:lnTo>
                <a:lnTo>
                  <a:pt x="625" y="1852"/>
                </a:lnTo>
                <a:lnTo>
                  <a:pt x="548" y="1820"/>
                </a:lnTo>
                <a:lnTo>
                  <a:pt x="475" y="1783"/>
                </a:lnTo>
                <a:lnTo>
                  <a:pt x="407" y="1738"/>
                </a:lnTo>
                <a:lnTo>
                  <a:pt x="341" y="1688"/>
                </a:lnTo>
                <a:lnTo>
                  <a:pt x="282" y="1633"/>
                </a:lnTo>
                <a:lnTo>
                  <a:pt x="226" y="1573"/>
                </a:lnTo>
                <a:lnTo>
                  <a:pt x="177" y="1508"/>
                </a:lnTo>
                <a:lnTo>
                  <a:pt x="132" y="1440"/>
                </a:lnTo>
                <a:lnTo>
                  <a:pt x="93" y="1367"/>
                </a:lnTo>
                <a:lnTo>
                  <a:pt x="61" y="1290"/>
                </a:lnTo>
                <a:lnTo>
                  <a:pt x="35" y="1211"/>
                </a:lnTo>
                <a:lnTo>
                  <a:pt x="16" y="1129"/>
                </a:lnTo>
                <a:lnTo>
                  <a:pt x="4" y="1043"/>
                </a:lnTo>
                <a:lnTo>
                  <a:pt x="0" y="957"/>
                </a:lnTo>
                <a:lnTo>
                  <a:pt x="4" y="869"/>
                </a:lnTo>
                <a:lnTo>
                  <a:pt x="16" y="785"/>
                </a:lnTo>
                <a:lnTo>
                  <a:pt x="35" y="703"/>
                </a:lnTo>
                <a:lnTo>
                  <a:pt x="61" y="623"/>
                </a:lnTo>
                <a:lnTo>
                  <a:pt x="93" y="547"/>
                </a:lnTo>
                <a:lnTo>
                  <a:pt x="132" y="474"/>
                </a:lnTo>
                <a:lnTo>
                  <a:pt x="177" y="405"/>
                </a:lnTo>
                <a:lnTo>
                  <a:pt x="226" y="341"/>
                </a:lnTo>
                <a:lnTo>
                  <a:pt x="282" y="280"/>
                </a:lnTo>
                <a:lnTo>
                  <a:pt x="341" y="225"/>
                </a:lnTo>
                <a:lnTo>
                  <a:pt x="407" y="175"/>
                </a:lnTo>
                <a:lnTo>
                  <a:pt x="475" y="131"/>
                </a:lnTo>
                <a:lnTo>
                  <a:pt x="548" y="92"/>
                </a:lnTo>
                <a:lnTo>
                  <a:pt x="625" y="60"/>
                </a:lnTo>
                <a:lnTo>
                  <a:pt x="704" y="34"/>
                </a:lnTo>
                <a:lnTo>
                  <a:pt x="786" y="15"/>
                </a:lnTo>
                <a:lnTo>
                  <a:pt x="871" y="3"/>
                </a:lnTo>
                <a:lnTo>
                  <a:pt x="959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稻壳儿_刀客儿出品_5"/>
          <p:cNvSpPr>
            <a:spLocks/>
          </p:cNvSpPr>
          <p:nvPr/>
        </p:nvSpPr>
        <p:spPr bwMode="auto">
          <a:xfrm>
            <a:off x="6458955" y="2853870"/>
            <a:ext cx="1801626" cy="1801625"/>
          </a:xfrm>
          <a:custGeom>
            <a:avLst/>
            <a:gdLst>
              <a:gd name="T0" fmla="*/ 1039 w 1914"/>
              <a:gd name="T1" fmla="*/ 4 h 1914"/>
              <a:gd name="T2" fmla="*/ 1202 w 1914"/>
              <a:gd name="T3" fmla="*/ 32 h 1914"/>
              <a:gd name="T4" fmla="*/ 1359 w 1914"/>
              <a:gd name="T5" fmla="*/ 88 h 1914"/>
              <a:gd name="T6" fmla="*/ 1506 w 1914"/>
              <a:gd name="T7" fmla="*/ 173 h 1914"/>
              <a:gd name="T8" fmla="*/ 1630 w 1914"/>
              <a:gd name="T9" fmla="*/ 275 h 1914"/>
              <a:gd name="T10" fmla="*/ 1732 w 1914"/>
              <a:gd name="T11" fmla="*/ 395 h 1914"/>
              <a:gd name="T12" fmla="*/ 1813 w 1914"/>
              <a:gd name="T13" fmla="*/ 528 h 1914"/>
              <a:gd name="T14" fmla="*/ 1871 w 1914"/>
              <a:gd name="T15" fmla="*/ 672 h 1914"/>
              <a:gd name="T16" fmla="*/ 1904 w 1914"/>
              <a:gd name="T17" fmla="*/ 823 h 1914"/>
              <a:gd name="T18" fmla="*/ 1914 w 1914"/>
              <a:gd name="T19" fmla="*/ 977 h 1914"/>
              <a:gd name="T20" fmla="*/ 1898 w 1914"/>
              <a:gd name="T21" fmla="*/ 1133 h 1914"/>
              <a:gd name="T22" fmla="*/ 1856 w 1914"/>
              <a:gd name="T23" fmla="*/ 1287 h 1914"/>
              <a:gd name="T24" fmla="*/ 1786 w 1914"/>
              <a:gd name="T25" fmla="*/ 1435 h 1914"/>
              <a:gd name="T26" fmla="*/ 1692 w 1914"/>
              <a:gd name="T27" fmla="*/ 1569 h 1914"/>
              <a:gd name="T28" fmla="*/ 1580 w 1914"/>
              <a:gd name="T29" fmla="*/ 1682 h 1914"/>
              <a:gd name="T30" fmla="*/ 1453 w 1914"/>
              <a:gd name="T31" fmla="*/ 1775 h 1914"/>
              <a:gd name="T32" fmla="*/ 1315 w 1914"/>
              <a:gd name="T33" fmla="*/ 1844 h 1914"/>
              <a:gd name="T34" fmla="*/ 1167 w 1914"/>
              <a:gd name="T35" fmla="*/ 1889 h 1914"/>
              <a:gd name="T36" fmla="*/ 1013 w 1914"/>
              <a:gd name="T37" fmla="*/ 1912 h 1914"/>
              <a:gd name="T38" fmla="*/ 858 w 1914"/>
              <a:gd name="T39" fmla="*/ 1908 h 1914"/>
              <a:gd name="T40" fmla="*/ 702 w 1914"/>
              <a:gd name="T41" fmla="*/ 1879 h 1914"/>
              <a:gd name="T42" fmla="*/ 551 w 1914"/>
              <a:gd name="T43" fmla="*/ 1823 h 1914"/>
              <a:gd name="T44" fmla="*/ 409 w 1914"/>
              <a:gd name="T45" fmla="*/ 1741 h 1914"/>
              <a:gd name="T46" fmla="*/ 286 w 1914"/>
              <a:gd name="T47" fmla="*/ 1639 h 1914"/>
              <a:gd name="T48" fmla="*/ 184 w 1914"/>
              <a:gd name="T49" fmla="*/ 1521 h 1914"/>
              <a:gd name="T50" fmla="*/ 103 w 1914"/>
              <a:gd name="T51" fmla="*/ 1390 h 1914"/>
              <a:gd name="T52" fmla="*/ 45 w 1914"/>
              <a:gd name="T53" fmla="*/ 1248 h 1914"/>
              <a:gd name="T54" fmla="*/ 10 w 1914"/>
              <a:gd name="T55" fmla="*/ 1100 h 1914"/>
              <a:gd name="T56" fmla="*/ 0 w 1914"/>
              <a:gd name="T57" fmla="*/ 946 h 1914"/>
              <a:gd name="T58" fmla="*/ 115 w 1914"/>
              <a:gd name="T59" fmla="*/ 898 h 1914"/>
              <a:gd name="T60" fmla="*/ 241 w 1914"/>
              <a:gd name="T61" fmla="*/ 825 h 1914"/>
              <a:gd name="T62" fmla="*/ 360 w 1914"/>
              <a:gd name="T63" fmla="*/ 726 h 1914"/>
              <a:gd name="T64" fmla="*/ 461 w 1914"/>
              <a:gd name="T65" fmla="*/ 610 h 1914"/>
              <a:gd name="T66" fmla="*/ 542 w 1914"/>
              <a:gd name="T67" fmla="*/ 482 h 1914"/>
              <a:gd name="T68" fmla="*/ 601 w 1914"/>
              <a:gd name="T69" fmla="*/ 345 h 1914"/>
              <a:gd name="T70" fmla="*/ 638 w 1914"/>
              <a:gd name="T71" fmla="*/ 200 h 1914"/>
              <a:gd name="T72" fmla="*/ 651 w 1914"/>
              <a:gd name="T73" fmla="*/ 51 h 1914"/>
              <a:gd name="T74" fmla="*/ 802 w 1914"/>
              <a:gd name="T75" fmla="*/ 13 h 1914"/>
              <a:gd name="T76" fmla="*/ 958 w 1914"/>
              <a:gd name="T77" fmla="*/ 0 h 19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914" h="1914">
                <a:moveTo>
                  <a:pt x="958" y="0"/>
                </a:moveTo>
                <a:lnTo>
                  <a:pt x="1039" y="4"/>
                </a:lnTo>
                <a:lnTo>
                  <a:pt x="1121" y="14"/>
                </a:lnTo>
                <a:lnTo>
                  <a:pt x="1202" y="32"/>
                </a:lnTo>
                <a:lnTo>
                  <a:pt x="1281" y="56"/>
                </a:lnTo>
                <a:lnTo>
                  <a:pt x="1359" y="88"/>
                </a:lnTo>
                <a:lnTo>
                  <a:pt x="1436" y="129"/>
                </a:lnTo>
                <a:lnTo>
                  <a:pt x="1506" y="173"/>
                </a:lnTo>
                <a:lnTo>
                  <a:pt x="1570" y="222"/>
                </a:lnTo>
                <a:lnTo>
                  <a:pt x="1630" y="275"/>
                </a:lnTo>
                <a:lnTo>
                  <a:pt x="1683" y="333"/>
                </a:lnTo>
                <a:lnTo>
                  <a:pt x="1732" y="395"/>
                </a:lnTo>
                <a:lnTo>
                  <a:pt x="1775" y="461"/>
                </a:lnTo>
                <a:lnTo>
                  <a:pt x="1813" y="528"/>
                </a:lnTo>
                <a:lnTo>
                  <a:pt x="1845" y="599"/>
                </a:lnTo>
                <a:lnTo>
                  <a:pt x="1871" y="672"/>
                </a:lnTo>
                <a:lnTo>
                  <a:pt x="1891" y="746"/>
                </a:lnTo>
                <a:lnTo>
                  <a:pt x="1904" y="823"/>
                </a:lnTo>
                <a:lnTo>
                  <a:pt x="1912" y="899"/>
                </a:lnTo>
                <a:lnTo>
                  <a:pt x="1914" y="977"/>
                </a:lnTo>
                <a:lnTo>
                  <a:pt x="1910" y="1055"/>
                </a:lnTo>
                <a:lnTo>
                  <a:pt x="1898" y="1133"/>
                </a:lnTo>
                <a:lnTo>
                  <a:pt x="1880" y="1210"/>
                </a:lnTo>
                <a:lnTo>
                  <a:pt x="1856" y="1287"/>
                </a:lnTo>
                <a:lnTo>
                  <a:pt x="1823" y="1362"/>
                </a:lnTo>
                <a:lnTo>
                  <a:pt x="1786" y="1435"/>
                </a:lnTo>
                <a:lnTo>
                  <a:pt x="1741" y="1505"/>
                </a:lnTo>
                <a:lnTo>
                  <a:pt x="1692" y="1569"/>
                </a:lnTo>
                <a:lnTo>
                  <a:pt x="1638" y="1628"/>
                </a:lnTo>
                <a:lnTo>
                  <a:pt x="1580" y="1682"/>
                </a:lnTo>
                <a:lnTo>
                  <a:pt x="1518" y="1732"/>
                </a:lnTo>
                <a:lnTo>
                  <a:pt x="1453" y="1775"/>
                </a:lnTo>
                <a:lnTo>
                  <a:pt x="1385" y="1813"/>
                </a:lnTo>
                <a:lnTo>
                  <a:pt x="1315" y="1844"/>
                </a:lnTo>
                <a:lnTo>
                  <a:pt x="1242" y="1870"/>
                </a:lnTo>
                <a:lnTo>
                  <a:pt x="1167" y="1889"/>
                </a:lnTo>
                <a:lnTo>
                  <a:pt x="1091" y="1904"/>
                </a:lnTo>
                <a:lnTo>
                  <a:pt x="1013" y="1912"/>
                </a:lnTo>
                <a:lnTo>
                  <a:pt x="936" y="1914"/>
                </a:lnTo>
                <a:lnTo>
                  <a:pt x="858" y="1908"/>
                </a:lnTo>
                <a:lnTo>
                  <a:pt x="780" y="1897"/>
                </a:lnTo>
                <a:lnTo>
                  <a:pt x="702" y="1879"/>
                </a:lnTo>
                <a:lnTo>
                  <a:pt x="627" y="1854"/>
                </a:lnTo>
                <a:lnTo>
                  <a:pt x="551" y="1823"/>
                </a:lnTo>
                <a:lnTo>
                  <a:pt x="479" y="1784"/>
                </a:lnTo>
                <a:lnTo>
                  <a:pt x="409" y="1741"/>
                </a:lnTo>
                <a:lnTo>
                  <a:pt x="345" y="1693"/>
                </a:lnTo>
                <a:lnTo>
                  <a:pt x="286" y="1639"/>
                </a:lnTo>
                <a:lnTo>
                  <a:pt x="232" y="1583"/>
                </a:lnTo>
                <a:lnTo>
                  <a:pt x="184" y="1521"/>
                </a:lnTo>
                <a:lnTo>
                  <a:pt x="141" y="1458"/>
                </a:lnTo>
                <a:lnTo>
                  <a:pt x="103" y="1390"/>
                </a:lnTo>
                <a:lnTo>
                  <a:pt x="71" y="1320"/>
                </a:lnTo>
                <a:lnTo>
                  <a:pt x="45" y="1248"/>
                </a:lnTo>
                <a:lnTo>
                  <a:pt x="25" y="1174"/>
                </a:lnTo>
                <a:lnTo>
                  <a:pt x="10" y="1100"/>
                </a:lnTo>
                <a:lnTo>
                  <a:pt x="2" y="1023"/>
                </a:lnTo>
                <a:lnTo>
                  <a:pt x="0" y="946"/>
                </a:lnTo>
                <a:lnTo>
                  <a:pt x="57" y="924"/>
                </a:lnTo>
                <a:lnTo>
                  <a:pt x="115" y="898"/>
                </a:lnTo>
                <a:lnTo>
                  <a:pt x="172" y="868"/>
                </a:lnTo>
                <a:lnTo>
                  <a:pt x="241" y="825"/>
                </a:lnTo>
                <a:lnTo>
                  <a:pt x="302" y="778"/>
                </a:lnTo>
                <a:lnTo>
                  <a:pt x="360" y="726"/>
                </a:lnTo>
                <a:lnTo>
                  <a:pt x="414" y="671"/>
                </a:lnTo>
                <a:lnTo>
                  <a:pt x="461" y="610"/>
                </a:lnTo>
                <a:lnTo>
                  <a:pt x="504" y="548"/>
                </a:lnTo>
                <a:lnTo>
                  <a:pt x="542" y="482"/>
                </a:lnTo>
                <a:lnTo>
                  <a:pt x="574" y="415"/>
                </a:lnTo>
                <a:lnTo>
                  <a:pt x="601" y="345"/>
                </a:lnTo>
                <a:lnTo>
                  <a:pt x="621" y="273"/>
                </a:lnTo>
                <a:lnTo>
                  <a:pt x="638" y="200"/>
                </a:lnTo>
                <a:lnTo>
                  <a:pt x="647" y="126"/>
                </a:lnTo>
                <a:lnTo>
                  <a:pt x="651" y="51"/>
                </a:lnTo>
                <a:lnTo>
                  <a:pt x="725" y="28"/>
                </a:lnTo>
                <a:lnTo>
                  <a:pt x="802" y="13"/>
                </a:lnTo>
                <a:lnTo>
                  <a:pt x="880" y="4"/>
                </a:lnTo>
                <a:lnTo>
                  <a:pt x="958" y="0"/>
                </a:lnTo>
                <a:close/>
              </a:path>
            </a:pathLst>
          </a:custGeom>
          <a:solidFill>
            <a:schemeClr val="accent5"/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稻壳儿_刀客儿出品_6"/>
          <p:cNvSpPr>
            <a:spLocks/>
          </p:cNvSpPr>
          <p:nvPr/>
        </p:nvSpPr>
        <p:spPr bwMode="auto">
          <a:xfrm>
            <a:off x="4929362" y="2781390"/>
            <a:ext cx="2482177" cy="2358868"/>
          </a:xfrm>
          <a:custGeom>
            <a:avLst/>
            <a:gdLst>
              <a:gd name="T0" fmla="*/ 1318 w 2637"/>
              <a:gd name="T1" fmla="*/ 0 h 2506"/>
              <a:gd name="T2" fmla="*/ 2637 w 2637"/>
              <a:gd name="T3" fmla="*/ 956 h 2506"/>
              <a:gd name="T4" fmla="*/ 2133 w 2637"/>
              <a:gd name="T5" fmla="*/ 2506 h 2506"/>
              <a:gd name="T6" fmla="*/ 503 w 2637"/>
              <a:gd name="T7" fmla="*/ 2506 h 2506"/>
              <a:gd name="T8" fmla="*/ 0 w 2637"/>
              <a:gd name="T9" fmla="*/ 956 h 2506"/>
              <a:gd name="T10" fmla="*/ 1318 w 2637"/>
              <a:gd name="T11" fmla="*/ 0 h 2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37" h="2506">
                <a:moveTo>
                  <a:pt x="1318" y="0"/>
                </a:moveTo>
                <a:lnTo>
                  <a:pt x="2637" y="956"/>
                </a:lnTo>
                <a:lnTo>
                  <a:pt x="2133" y="2506"/>
                </a:lnTo>
                <a:lnTo>
                  <a:pt x="503" y="2506"/>
                </a:lnTo>
                <a:lnTo>
                  <a:pt x="0" y="956"/>
                </a:lnTo>
                <a:lnTo>
                  <a:pt x="131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稻壳儿_刀客儿出品_7"/>
          <p:cNvSpPr>
            <a:spLocks/>
          </p:cNvSpPr>
          <p:nvPr/>
        </p:nvSpPr>
        <p:spPr bwMode="auto">
          <a:xfrm>
            <a:off x="5640035" y="2360635"/>
            <a:ext cx="1060832" cy="1059890"/>
          </a:xfrm>
          <a:custGeom>
            <a:avLst/>
            <a:gdLst>
              <a:gd name="T0" fmla="*/ 567 w 1127"/>
              <a:gd name="T1" fmla="*/ 0 h 1126"/>
              <a:gd name="T2" fmla="*/ 625 w 1127"/>
              <a:gd name="T3" fmla="*/ 4 h 1126"/>
              <a:gd name="T4" fmla="*/ 681 w 1127"/>
              <a:gd name="T5" fmla="*/ 14 h 1126"/>
              <a:gd name="T6" fmla="*/ 738 w 1127"/>
              <a:gd name="T7" fmla="*/ 29 h 1126"/>
              <a:gd name="T8" fmla="*/ 791 w 1127"/>
              <a:gd name="T9" fmla="*/ 49 h 1126"/>
              <a:gd name="T10" fmla="*/ 843 w 1127"/>
              <a:gd name="T11" fmla="*/ 74 h 1126"/>
              <a:gd name="T12" fmla="*/ 891 w 1127"/>
              <a:gd name="T13" fmla="*/ 105 h 1126"/>
              <a:gd name="T14" fmla="*/ 938 w 1127"/>
              <a:gd name="T15" fmla="*/ 143 h 1126"/>
              <a:gd name="T16" fmla="*/ 980 w 1127"/>
              <a:gd name="T17" fmla="*/ 185 h 1126"/>
              <a:gd name="T18" fmla="*/ 1018 w 1127"/>
              <a:gd name="T19" fmla="*/ 230 h 1126"/>
              <a:gd name="T20" fmla="*/ 1051 w 1127"/>
              <a:gd name="T21" fmla="*/ 283 h 1126"/>
              <a:gd name="T22" fmla="*/ 1080 w 1127"/>
              <a:gd name="T23" fmla="*/ 337 h 1126"/>
              <a:gd name="T24" fmla="*/ 1101 w 1127"/>
              <a:gd name="T25" fmla="*/ 393 h 1126"/>
              <a:gd name="T26" fmla="*/ 1116 w 1127"/>
              <a:gd name="T27" fmla="*/ 451 h 1126"/>
              <a:gd name="T28" fmla="*/ 1124 w 1127"/>
              <a:gd name="T29" fmla="*/ 509 h 1126"/>
              <a:gd name="T30" fmla="*/ 1127 w 1127"/>
              <a:gd name="T31" fmla="*/ 567 h 1126"/>
              <a:gd name="T32" fmla="*/ 1124 w 1127"/>
              <a:gd name="T33" fmla="*/ 625 h 1126"/>
              <a:gd name="T34" fmla="*/ 1115 w 1127"/>
              <a:gd name="T35" fmla="*/ 681 h 1126"/>
              <a:gd name="T36" fmla="*/ 1100 w 1127"/>
              <a:gd name="T37" fmla="*/ 737 h 1126"/>
              <a:gd name="T38" fmla="*/ 1080 w 1127"/>
              <a:gd name="T39" fmla="*/ 791 h 1126"/>
              <a:gd name="T40" fmla="*/ 1053 w 1127"/>
              <a:gd name="T41" fmla="*/ 842 h 1126"/>
              <a:gd name="T42" fmla="*/ 1022 w 1127"/>
              <a:gd name="T43" fmla="*/ 892 h 1126"/>
              <a:gd name="T44" fmla="*/ 985 w 1127"/>
              <a:gd name="T45" fmla="*/ 938 h 1126"/>
              <a:gd name="T46" fmla="*/ 944 w 1127"/>
              <a:gd name="T47" fmla="*/ 980 h 1126"/>
              <a:gd name="T48" fmla="*/ 896 w 1127"/>
              <a:gd name="T49" fmla="*/ 1017 h 1126"/>
              <a:gd name="T50" fmla="*/ 845 w 1127"/>
              <a:gd name="T51" fmla="*/ 1051 h 1126"/>
              <a:gd name="T52" fmla="*/ 790 w 1127"/>
              <a:gd name="T53" fmla="*/ 1079 h 1126"/>
              <a:gd name="T54" fmla="*/ 734 w 1127"/>
              <a:gd name="T55" fmla="*/ 1101 h 1126"/>
              <a:gd name="T56" fmla="*/ 677 w 1127"/>
              <a:gd name="T57" fmla="*/ 1115 h 1126"/>
              <a:gd name="T58" fmla="*/ 619 w 1127"/>
              <a:gd name="T59" fmla="*/ 1123 h 1126"/>
              <a:gd name="T60" fmla="*/ 560 w 1127"/>
              <a:gd name="T61" fmla="*/ 1126 h 1126"/>
              <a:gd name="T62" fmla="*/ 503 w 1127"/>
              <a:gd name="T63" fmla="*/ 1123 h 1126"/>
              <a:gd name="T64" fmla="*/ 446 w 1127"/>
              <a:gd name="T65" fmla="*/ 1114 h 1126"/>
              <a:gd name="T66" fmla="*/ 390 w 1127"/>
              <a:gd name="T67" fmla="*/ 1099 h 1126"/>
              <a:gd name="T68" fmla="*/ 337 w 1127"/>
              <a:gd name="T69" fmla="*/ 1079 h 1126"/>
              <a:gd name="T70" fmla="*/ 284 w 1127"/>
              <a:gd name="T71" fmla="*/ 1052 h 1126"/>
              <a:gd name="T72" fmla="*/ 236 w 1127"/>
              <a:gd name="T73" fmla="*/ 1021 h 1126"/>
              <a:gd name="T74" fmla="*/ 190 w 1127"/>
              <a:gd name="T75" fmla="*/ 985 h 1126"/>
              <a:gd name="T76" fmla="*/ 148 w 1127"/>
              <a:gd name="T77" fmla="*/ 943 h 1126"/>
              <a:gd name="T78" fmla="*/ 109 w 1127"/>
              <a:gd name="T79" fmla="*/ 896 h 1126"/>
              <a:gd name="T80" fmla="*/ 75 w 1127"/>
              <a:gd name="T81" fmla="*/ 845 h 1126"/>
              <a:gd name="T82" fmla="*/ 48 w 1127"/>
              <a:gd name="T83" fmla="*/ 790 h 1126"/>
              <a:gd name="T84" fmla="*/ 27 w 1127"/>
              <a:gd name="T85" fmla="*/ 733 h 1126"/>
              <a:gd name="T86" fmla="*/ 12 w 1127"/>
              <a:gd name="T87" fmla="*/ 677 h 1126"/>
              <a:gd name="T88" fmla="*/ 3 w 1127"/>
              <a:gd name="T89" fmla="*/ 619 h 1126"/>
              <a:gd name="T90" fmla="*/ 0 w 1127"/>
              <a:gd name="T91" fmla="*/ 561 h 1126"/>
              <a:gd name="T92" fmla="*/ 4 w 1127"/>
              <a:gd name="T93" fmla="*/ 503 h 1126"/>
              <a:gd name="T94" fmla="*/ 12 w 1127"/>
              <a:gd name="T95" fmla="*/ 446 h 1126"/>
              <a:gd name="T96" fmla="*/ 28 w 1127"/>
              <a:gd name="T97" fmla="*/ 390 h 1126"/>
              <a:gd name="T98" fmla="*/ 48 w 1127"/>
              <a:gd name="T99" fmla="*/ 337 h 1126"/>
              <a:gd name="T100" fmla="*/ 74 w 1127"/>
              <a:gd name="T101" fmla="*/ 284 h 1126"/>
              <a:gd name="T102" fmla="*/ 105 w 1127"/>
              <a:gd name="T103" fmla="*/ 236 h 1126"/>
              <a:gd name="T104" fmla="*/ 143 w 1127"/>
              <a:gd name="T105" fmla="*/ 190 h 1126"/>
              <a:gd name="T106" fmla="*/ 184 w 1127"/>
              <a:gd name="T107" fmla="*/ 148 h 1126"/>
              <a:gd name="T108" fmla="*/ 230 w 1127"/>
              <a:gd name="T109" fmla="*/ 109 h 1126"/>
              <a:gd name="T110" fmla="*/ 281 w 1127"/>
              <a:gd name="T111" fmla="*/ 76 h 1126"/>
              <a:gd name="T112" fmla="*/ 337 w 1127"/>
              <a:gd name="T113" fmla="*/ 49 h 1126"/>
              <a:gd name="T114" fmla="*/ 393 w 1127"/>
              <a:gd name="T115" fmla="*/ 27 h 1126"/>
              <a:gd name="T116" fmla="*/ 451 w 1127"/>
              <a:gd name="T117" fmla="*/ 13 h 1126"/>
              <a:gd name="T118" fmla="*/ 509 w 1127"/>
              <a:gd name="T119" fmla="*/ 3 h 1126"/>
              <a:gd name="T120" fmla="*/ 567 w 1127"/>
              <a:gd name="T121" fmla="*/ 0 h 1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127" h="1126">
                <a:moveTo>
                  <a:pt x="567" y="0"/>
                </a:moveTo>
                <a:lnTo>
                  <a:pt x="625" y="4"/>
                </a:lnTo>
                <a:lnTo>
                  <a:pt x="681" y="14"/>
                </a:lnTo>
                <a:lnTo>
                  <a:pt x="738" y="29"/>
                </a:lnTo>
                <a:lnTo>
                  <a:pt x="791" y="49"/>
                </a:lnTo>
                <a:lnTo>
                  <a:pt x="843" y="74"/>
                </a:lnTo>
                <a:lnTo>
                  <a:pt x="891" y="105"/>
                </a:lnTo>
                <a:lnTo>
                  <a:pt x="938" y="143"/>
                </a:lnTo>
                <a:lnTo>
                  <a:pt x="980" y="185"/>
                </a:lnTo>
                <a:lnTo>
                  <a:pt x="1018" y="230"/>
                </a:lnTo>
                <a:lnTo>
                  <a:pt x="1051" y="283"/>
                </a:lnTo>
                <a:lnTo>
                  <a:pt x="1080" y="337"/>
                </a:lnTo>
                <a:lnTo>
                  <a:pt x="1101" y="393"/>
                </a:lnTo>
                <a:lnTo>
                  <a:pt x="1116" y="451"/>
                </a:lnTo>
                <a:lnTo>
                  <a:pt x="1124" y="509"/>
                </a:lnTo>
                <a:lnTo>
                  <a:pt x="1127" y="567"/>
                </a:lnTo>
                <a:lnTo>
                  <a:pt x="1124" y="625"/>
                </a:lnTo>
                <a:lnTo>
                  <a:pt x="1115" y="681"/>
                </a:lnTo>
                <a:lnTo>
                  <a:pt x="1100" y="737"/>
                </a:lnTo>
                <a:lnTo>
                  <a:pt x="1080" y="791"/>
                </a:lnTo>
                <a:lnTo>
                  <a:pt x="1053" y="842"/>
                </a:lnTo>
                <a:lnTo>
                  <a:pt x="1022" y="892"/>
                </a:lnTo>
                <a:lnTo>
                  <a:pt x="985" y="938"/>
                </a:lnTo>
                <a:lnTo>
                  <a:pt x="944" y="980"/>
                </a:lnTo>
                <a:lnTo>
                  <a:pt x="896" y="1017"/>
                </a:lnTo>
                <a:lnTo>
                  <a:pt x="845" y="1051"/>
                </a:lnTo>
                <a:lnTo>
                  <a:pt x="790" y="1079"/>
                </a:lnTo>
                <a:lnTo>
                  <a:pt x="734" y="1101"/>
                </a:lnTo>
                <a:lnTo>
                  <a:pt x="677" y="1115"/>
                </a:lnTo>
                <a:lnTo>
                  <a:pt x="619" y="1123"/>
                </a:lnTo>
                <a:lnTo>
                  <a:pt x="560" y="1126"/>
                </a:lnTo>
                <a:lnTo>
                  <a:pt x="503" y="1123"/>
                </a:lnTo>
                <a:lnTo>
                  <a:pt x="446" y="1114"/>
                </a:lnTo>
                <a:lnTo>
                  <a:pt x="390" y="1099"/>
                </a:lnTo>
                <a:lnTo>
                  <a:pt x="337" y="1079"/>
                </a:lnTo>
                <a:lnTo>
                  <a:pt x="284" y="1052"/>
                </a:lnTo>
                <a:lnTo>
                  <a:pt x="236" y="1021"/>
                </a:lnTo>
                <a:lnTo>
                  <a:pt x="190" y="985"/>
                </a:lnTo>
                <a:lnTo>
                  <a:pt x="148" y="943"/>
                </a:lnTo>
                <a:lnTo>
                  <a:pt x="109" y="896"/>
                </a:lnTo>
                <a:lnTo>
                  <a:pt x="75" y="845"/>
                </a:lnTo>
                <a:lnTo>
                  <a:pt x="48" y="790"/>
                </a:lnTo>
                <a:lnTo>
                  <a:pt x="27" y="733"/>
                </a:lnTo>
                <a:lnTo>
                  <a:pt x="12" y="677"/>
                </a:lnTo>
                <a:lnTo>
                  <a:pt x="3" y="619"/>
                </a:lnTo>
                <a:lnTo>
                  <a:pt x="0" y="561"/>
                </a:lnTo>
                <a:lnTo>
                  <a:pt x="4" y="503"/>
                </a:lnTo>
                <a:lnTo>
                  <a:pt x="12" y="446"/>
                </a:lnTo>
                <a:lnTo>
                  <a:pt x="28" y="390"/>
                </a:lnTo>
                <a:lnTo>
                  <a:pt x="48" y="337"/>
                </a:lnTo>
                <a:lnTo>
                  <a:pt x="74" y="284"/>
                </a:lnTo>
                <a:lnTo>
                  <a:pt x="105" y="236"/>
                </a:lnTo>
                <a:lnTo>
                  <a:pt x="143" y="190"/>
                </a:lnTo>
                <a:lnTo>
                  <a:pt x="184" y="148"/>
                </a:lnTo>
                <a:lnTo>
                  <a:pt x="230" y="109"/>
                </a:lnTo>
                <a:lnTo>
                  <a:pt x="281" y="76"/>
                </a:lnTo>
                <a:lnTo>
                  <a:pt x="337" y="49"/>
                </a:lnTo>
                <a:lnTo>
                  <a:pt x="393" y="27"/>
                </a:lnTo>
                <a:lnTo>
                  <a:pt x="451" y="13"/>
                </a:lnTo>
                <a:lnTo>
                  <a:pt x="509" y="3"/>
                </a:lnTo>
                <a:lnTo>
                  <a:pt x="56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稻壳儿_刀客儿出品_8"/>
          <p:cNvSpPr>
            <a:spLocks/>
          </p:cNvSpPr>
          <p:nvPr/>
        </p:nvSpPr>
        <p:spPr bwMode="auto">
          <a:xfrm>
            <a:off x="6829823" y="3224737"/>
            <a:ext cx="1060832" cy="1058949"/>
          </a:xfrm>
          <a:custGeom>
            <a:avLst/>
            <a:gdLst>
              <a:gd name="T0" fmla="*/ 560 w 1127"/>
              <a:gd name="T1" fmla="*/ 0 h 1125"/>
              <a:gd name="T2" fmla="*/ 618 w 1127"/>
              <a:gd name="T3" fmla="*/ 2 h 1125"/>
              <a:gd name="T4" fmla="*/ 676 w 1127"/>
              <a:gd name="T5" fmla="*/ 10 h 1125"/>
              <a:gd name="T6" fmla="*/ 734 w 1127"/>
              <a:gd name="T7" fmla="*/ 27 h 1125"/>
              <a:gd name="T8" fmla="*/ 790 w 1127"/>
              <a:gd name="T9" fmla="*/ 47 h 1125"/>
              <a:gd name="T10" fmla="*/ 844 w 1127"/>
              <a:gd name="T11" fmla="*/ 75 h 1125"/>
              <a:gd name="T12" fmla="*/ 896 w 1127"/>
              <a:gd name="T13" fmla="*/ 109 h 1125"/>
              <a:gd name="T14" fmla="*/ 942 w 1127"/>
              <a:gd name="T15" fmla="*/ 146 h 1125"/>
              <a:gd name="T16" fmla="*/ 984 w 1127"/>
              <a:gd name="T17" fmla="*/ 189 h 1125"/>
              <a:gd name="T18" fmla="*/ 1020 w 1127"/>
              <a:gd name="T19" fmla="*/ 235 h 1125"/>
              <a:gd name="T20" fmla="*/ 1053 w 1127"/>
              <a:gd name="T21" fmla="*/ 283 h 1125"/>
              <a:gd name="T22" fmla="*/ 1078 w 1127"/>
              <a:gd name="T23" fmla="*/ 336 h 1125"/>
              <a:gd name="T24" fmla="*/ 1098 w 1127"/>
              <a:gd name="T25" fmla="*/ 390 h 1125"/>
              <a:gd name="T26" fmla="*/ 1113 w 1127"/>
              <a:gd name="T27" fmla="*/ 445 h 1125"/>
              <a:gd name="T28" fmla="*/ 1123 w 1127"/>
              <a:gd name="T29" fmla="*/ 501 h 1125"/>
              <a:gd name="T30" fmla="*/ 1127 w 1127"/>
              <a:gd name="T31" fmla="*/ 559 h 1125"/>
              <a:gd name="T32" fmla="*/ 1124 w 1127"/>
              <a:gd name="T33" fmla="*/ 618 h 1125"/>
              <a:gd name="T34" fmla="*/ 1114 w 1127"/>
              <a:gd name="T35" fmla="*/ 676 h 1125"/>
              <a:gd name="T36" fmla="*/ 1100 w 1127"/>
              <a:gd name="T37" fmla="*/ 733 h 1125"/>
              <a:gd name="T38" fmla="*/ 1078 w 1127"/>
              <a:gd name="T39" fmla="*/ 789 h 1125"/>
              <a:gd name="T40" fmla="*/ 1051 w 1127"/>
              <a:gd name="T41" fmla="*/ 844 h 1125"/>
              <a:gd name="T42" fmla="*/ 1018 w 1127"/>
              <a:gd name="T43" fmla="*/ 895 h 1125"/>
              <a:gd name="T44" fmla="*/ 979 w 1127"/>
              <a:gd name="T45" fmla="*/ 943 h 1125"/>
              <a:gd name="T46" fmla="*/ 937 w 1127"/>
              <a:gd name="T47" fmla="*/ 984 h 1125"/>
              <a:gd name="T48" fmla="*/ 891 w 1127"/>
              <a:gd name="T49" fmla="*/ 1021 h 1125"/>
              <a:gd name="T50" fmla="*/ 841 w 1127"/>
              <a:gd name="T51" fmla="*/ 1051 h 1125"/>
              <a:gd name="T52" fmla="*/ 790 w 1127"/>
              <a:gd name="T53" fmla="*/ 1078 h 1125"/>
              <a:gd name="T54" fmla="*/ 736 w 1127"/>
              <a:gd name="T55" fmla="*/ 1099 h 1125"/>
              <a:gd name="T56" fmla="*/ 681 w 1127"/>
              <a:gd name="T57" fmla="*/ 1113 h 1125"/>
              <a:gd name="T58" fmla="*/ 623 w 1127"/>
              <a:gd name="T59" fmla="*/ 1123 h 1125"/>
              <a:gd name="T60" fmla="*/ 565 w 1127"/>
              <a:gd name="T61" fmla="*/ 1125 h 1125"/>
              <a:gd name="T62" fmla="*/ 507 w 1127"/>
              <a:gd name="T63" fmla="*/ 1123 h 1125"/>
              <a:gd name="T64" fmla="*/ 450 w 1127"/>
              <a:gd name="T65" fmla="*/ 1115 h 1125"/>
              <a:gd name="T66" fmla="*/ 392 w 1127"/>
              <a:gd name="T67" fmla="*/ 1100 h 1125"/>
              <a:gd name="T68" fmla="*/ 336 w 1127"/>
              <a:gd name="T69" fmla="*/ 1078 h 1125"/>
              <a:gd name="T70" fmla="*/ 281 w 1127"/>
              <a:gd name="T71" fmla="*/ 1050 h 1125"/>
              <a:gd name="T72" fmla="*/ 230 w 1127"/>
              <a:gd name="T73" fmla="*/ 1016 h 1125"/>
              <a:gd name="T74" fmla="*/ 183 w 1127"/>
              <a:gd name="T75" fmla="*/ 979 h 1125"/>
              <a:gd name="T76" fmla="*/ 141 w 1127"/>
              <a:gd name="T77" fmla="*/ 936 h 1125"/>
              <a:gd name="T78" fmla="*/ 105 w 1127"/>
              <a:gd name="T79" fmla="*/ 890 h 1125"/>
              <a:gd name="T80" fmla="*/ 73 w 1127"/>
              <a:gd name="T81" fmla="*/ 842 h 1125"/>
              <a:gd name="T82" fmla="*/ 47 w 1127"/>
              <a:gd name="T83" fmla="*/ 791 h 1125"/>
              <a:gd name="T84" fmla="*/ 27 w 1127"/>
              <a:gd name="T85" fmla="*/ 735 h 1125"/>
              <a:gd name="T86" fmla="*/ 12 w 1127"/>
              <a:gd name="T87" fmla="*/ 680 h 1125"/>
              <a:gd name="T88" fmla="*/ 3 w 1127"/>
              <a:gd name="T89" fmla="*/ 624 h 1125"/>
              <a:gd name="T90" fmla="*/ 0 w 1127"/>
              <a:gd name="T91" fmla="*/ 566 h 1125"/>
              <a:gd name="T92" fmla="*/ 1 w 1127"/>
              <a:gd name="T93" fmla="*/ 508 h 1125"/>
              <a:gd name="T94" fmla="*/ 11 w 1127"/>
              <a:gd name="T95" fmla="*/ 450 h 1125"/>
              <a:gd name="T96" fmla="*/ 26 w 1127"/>
              <a:gd name="T97" fmla="*/ 392 h 1125"/>
              <a:gd name="T98" fmla="*/ 47 w 1127"/>
              <a:gd name="T99" fmla="*/ 336 h 1125"/>
              <a:gd name="T100" fmla="*/ 75 w 1127"/>
              <a:gd name="T101" fmla="*/ 281 h 1125"/>
              <a:gd name="T102" fmla="*/ 109 w 1127"/>
              <a:gd name="T103" fmla="*/ 230 h 1125"/>
              <a:gd name="T104" fmla="*/ 147 w 1127"/>
              <a:gd name="T105" fmla="*/ 183 h 1125"/>
              <a:gd name="T106" fmla="*/ 188 w 1127"/>
              <a:gd name="T107" fmla="*/ 141 h 1125"/>
              <a:gd name="T108" fmla="*/ 234 w 1127"/>
              <a:gd name="T109" fmla="*/ 105 h 1125"/>
              <a:gd name="T110" fmla="*/ 284 w 1127"/>
              <a:gd name="T111" fmla="*/ 74 h 1125"/>
              <a:gd name="T112" fmla="*/ 335 w 1127"/>
              <a:gd name="T113" fmla="*/ 48 h 1125"/>
              <a:gd name="T114" fmla="*/ 389 w 1127"/>
              <a:gd name="T115" fmla="*/ 27 h 1125"/>
              <a:gd name="T116" fmla="*/ 445 w 1127"/>
              <a:gd name="T117" fmla="*/ 12 h 1125"/>
              <a:gd name="T118" fmla="*/ 502 w 1127"/>
              <a:gd name="T119" fmla="*/ 4 h 1125"/>
              <a:gd name="T120" fmla="*/ 560 w 1127"/>
              <a:gd name="T121" fmla="*/ 0 h 1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127" h="1125">
                <a:moveTo>
                  <a:pt x="560" y="0"/>
                </a:moveTo>
                <a:lnTo>
                  <a:pt x="618" y="2"/>
                </a:lnTo>
                <a:lnTo>
                  <a:pt x="676" y="10"/>
                </a:lnTo>
                <a:lnTo>
                  <a:pt x="734" y="27"/>
                </a:lnTo>
                <a:lnTo>
                  <a:pt x="790" y="47"/>
                </a:lnTo>
                <a:lnTo>
                  <a:pt x="844" y="75"/>
                </a:lnTo>
                <a:lnTo>
                  <a:pt x="896" y="109"/>
                </a:lnTo>
                <a:lnTo>
                  <a:pt x="942" y="146"/>
                </a:lnTo>
                <a:lnTo>
                  <a:pt x="984" y="189"/>
                </a:lnTo>
                <a:lnTo>
                  <a:pt x="1020" y="235"/>
                </a:lnTo>
                <a:lnTo>
                  <a:pt x="1053" y="283"/>
                </a:lnTo>
                <a:lnTo>
                  <a:pt x="1078" y="336"/>
                </a:lnTo>
                <a:lnTo>
                  <a:pt x="1098" y="390"/>
                </a:lnTo>
                <a:lnTo>
                  <a:pt x="1113" y="445"/>
                </a:lnTo>
                <a:lnTo>
                  <a:pt x="1123" y="501"/>
                </a:lnTo>
                <a:lnTo>
                  <a:pt x="1127" y="559"/>
                </a:lnTo>
                <a:lnTo>
                  <a:pt x="1124" y="618"/>
                </a:lnTo>
                <a:lnTo>
                  <a:pt x="1114" y="676"/>
                </a:lnTo>
                <a:lnTo>
                  <a:pt x="1100" y="733"/>
                </a:lnTo>
                <a:lnTo>
                  <a:pt x="1078" y="789"/>
                </a:lnTo>
                <a:lnTo>
                  <a:pt x="1051" y="844"/>
                </a:lnTo>
                <a:lnTo>
                  <a:pt x="1018" y="895"/>
                </a:lnTo>
                <a:lnTo>
                  <a:pt x="979" y="943"/>
                </a:lnTo>
                <a:lnTo>
                  <a:pt x="937" y="984"/>
                </a:lnTo>
                <a:lnTo>
                  <a:pt x="891" y="1021"/>
                </a:lnTo>
                <a:lnTo>
                  <a:pt x="841" y="1051"/>
                </a:lnTo>
                <a:lnTo>
                  <a:pt x="790" y="1078"/>
                </a:lnTo>
                <a:lnTo>
                  <a:pt x="736" y="1099"/>
                </a:lnTo>
                <a:lnTo>
                  <a:pt x="681" y="1113"/>
                </a:lnTo>
                <a:lnTo>
                  <a:pt x="623" y="1123"/>
                </a:lnTo>
                <a:lnTo>
                  <a:pt x="565" y="1125"/>
                </a:lnTo>
                <a:lnTo>
                  <a:pt x="507" y="1123"/>
                </a:lnTo>
                <a:lnTo>
                  <a:pt x="450" y="1115"/>
                </a:lnTo>
                <a:lnTo>
                  <a:pt x="392" y="1100"/>
                </a:lnTo>
                <a:lnTo>
                  <a:pt x="336" y="1078"/>
                </a:lnTo>
                <a:lnTo>
                  <a:pt x="281" y="1050"/>
                </a:lnTo>
                <a:lnTo>
                  <a:pt x="230" y="1016"/>
                </a:lnTo>
                <a:lnTo>
                  <a:pt x="183" y="979"/>
                </a:lnTo>
                <a:lnTo>
                  <a:pt x="141" y="936"/>
                </a:lnTo>
                <a:lnTo>
                  <a:pt x="105" y="890"/>
                </a:lnTo>
                <a:lnTo>
                  <a:pt x="73" y="842"/>
                </a:lnTo>
                <a:lnTo>
                  <a:pt x="47" y="791"/>
                </a:lnTo>
                <a:lnTo>
                  <a:pt x="27" y="735"/>
                </a:lnTo>
                <a:lnTo>
                  <a:pt x="12" y="680"/>
                </a:lnTo>
                <a:lnTo>
                  <a:pt x="3" y="624"/>
                </a:lnTo>
                <a:lnTo>
                  <a:pt x="0" y="566"/>
                </a:lnTo>
                <a:lnTo>
                  <a:pt x="1" y="508"/>
                </a:lnTo>
                <a:lnTo>
                  <a:pt x="11" y="450"/>
                </a:lnTo>
                <a:lnTo>
                  <a:pt x="26" y="392"/>
                </a:lnTo>
                <a:lnTo>
                  <a:pt x="47" y="336"/>
                </a:lnTo>
                <a:lnTo>
                  <a:pt x="75" y="281"/>
                </a:lnTo>
                <a:lnTo>
                  <a:pt x="109" y="230"/>
                </a:lnTo>
                <a:lnTo>
                  <a:pt x="147" y="183"/>
                </a:lnTo>
                <a:lnTo>
                  <a:pt x="188" y="141"/>
                </a:lnTo>
                <a:lnTo>
                  <a:pt x="234" y="105"/>
                </a:lnTo>
                <a:lnTo>
                  <a:pt x="284" y="74"/>
                </a:lnTo>
                <a:lnTo>
                  <a:pt x="335" y="48"/>
                </a:lnTo>
                <a:lnTo>
                  <a:pt x="389" y="27"/>
                </a:lnTo>
                <a:lnTo>
                  <a:pt x="445" y="12"/>
                </a:lnTo>
                <a:lnTo>
                  <a:pt x="502" y="4"/>
                </a:lnTo>
                <a:lnTo>
                  <a:pt x="56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稻壳儿_刀客儿出品_9"/>
          <p:cNvSpPr>
            <a:spLocks/>
          </p:cNvSpPr>
          <p:nvPr/>
        </p:nvSpPr>
        <p:spPr bwMode="auto">
          <a:xfrm>
            <a:off x="4451188" y="3224737"/>
            <a:ext cx="1060832" cy="1058949"/>
          </a:xfrm>
          <a:custGeom>
            <a:avLst/>
            <a:gdLst>
              <a:gd name="T0" fmla="*/ 560 w 1127"/>
              <a:gd name="T1" fmla="*/ 0 h 1125"/>
              <a:gd name="T2" fmla="*/ 618 w 1127"/>
              <a:gd name="T3" fmla="*/ 2 h 1125"/>
              <a:gd name="T4" fmla="*/ 676 w 1127"/>
              <a:gd name="T5" fmla="*/ 10 h 1125"/>
              <a:gd name="T6" fmla="*/ 734 w 1127"/>
              <a:gd name="T7" fmla="*/ 27 h 1125"/>
              <a:gd name="T8" fmla="*/ 791 w 1127"/>
              <a:gd name="T9" fmla="*/ 47 h 1125"/>
              <a:gd name="T10" fmla="*/ 846 w 1127"/>
              <a:gd name="T11" fmla="*/ 75 h 1125"/>
              <a:gd name="T12" fmla="*/ 897 w 1127"/>
              <a:gd name="T13" fmla="*/ 109 h 1125"/>
              <a:gd name="T14" fmla="*/ 943 w 1127"/>
              <a:gd name="T15" fmla="*/ 146 h 1125"/>
              <a:gd name="T16" fmla="*/ 984 w 1127"/>
              <a:gd name="T17" fmla="*/ 189 h 1125"/>
              <a:gd name="T18" fmla="*/ 1022 w 1127"/>
              <a:gd name="T19" fmla="*/ 235 h 1125"/>
              <a:gd name="T20" fmla="*/ 1053 w 1127"/>
              <a:gd name="T21" fmla="*/ 283 h 1125"/>
              <a:gd name="T22" fmla="*/ 1079 w 1127"/>
              <a:gd name="T23" fmla="*/ 336 h 1125"/>
              <a:gd name="T24" fmla="*/ 1099 w 1127"/>
              <a:gd name="T25" fmla="*/ 390 h 1125"/>
              <a:gd name="T26" fmla="*/ 1115 w 1127"/>
              <a:gd name="T27" fmla="*/ 445 h 1125"/>
              <a:gd name="T28" fmla="*/ 1123 w 1127"/>
              <a:gd name="T29" fmla="*/ 501 h 1125"/>
              <a:gd name="T30" fmla="*/ 1127 w 1127"/>
              <a:gd name="T31" fmla="*/ 559 h 1125"/>
              <a:gd name="T32" fmla="*/ 1124 w 1127"/>
              <a:gd name="T33" fmla="*/ 618 h 1125"/>
              <a:gd name="T34" fmla="*/ 1115 w 1127"/>
              <a:gd name="T35" fmla="*/ 676 h 1125"/>
              <a:gd name="T36" fmla="*/ 1100 w 1127"/>
              <a:gd name="T37" fmla="*/ 733 h 1125"/>
              <a:gd name="T38" fmla="*/ 1079 w 1127"/>
              <a:gd name="T39" fmla="*/ 789 h 1125"/>
              <a:gd name="T40" fmla="*/ 1052 w 1127"/>
              <a:gd name="T41" fmla="*/ 844 h 1125"/>
              <a:gd name="T42" fmla="*/ 1018 w 1127"/>
              <a:gd name="T43" fmla="*/ 895 h 1125"/>
              <a:gd name="T44" fmla="*/ 979 w 1127"/>
              <a:gd name="T45" fmla="*/ 943 h 1125"/>
              <a:gd name="T46" fmla="*/ 937 w 1127"/>
              <a:gd name="T47" fmla="*/ 984 h 1125"/>
              <a:gd name="T48" fmla="*/ 891 w 1127"/>
              <a:gd name="T49" fmla="*/ 1021 h 1125"/>
              <a:gd name="T50" fmla="*/ 843 w 1127"/>
              <a:gd name="T51" fmla="*/ 1051 h 1125"/>
              <a:gd name="T52" fmla="*/ 791 w 1127"/>
              <a:gd name="T53" fmla="*/ 1078 h 1125"/>
              <a:gd name="T54" fmla="*/ 737 w 1127"/>
              <a:gd name="T55" fmla="*/ 1099 h 1125"/>
              <a:gd name="T56" fmla="*/ 682 w 1127"/>
              <a:gd name="T57" fmla="*/ 1113 h 1125"/>
              <a:gd name="T58" fmla="*/ 624 w 1127"/>
              <a:gd name="T59" fmla="*/ 1123 h 1125"/>
              <a:gd name="T60" fmla="*/ 567 w 1127"/>
              <a:gd name="T61" fmla="*/ 1125 h 1125"/>
              <a:gd name="T62" fmla="*/ 508 w 1127"/>
              <a:gd name="T63" fmla="*/ 1123 h 1125"/>
              <a:gd name="T64" fmla="*/ 450 w 1127"/>
              <a:gd name="T65" fmla="*/ 1115 h 1125"/>
              <a:gd name="T66" fmla="*/ 393 w 1127"/>
              <a:gd name="T67" fmla="*/ 1100 h 1125"/>
              <a:gd name="T68" fmla="*/ 337 w 1127"/>
              <a:gd name="T69" fmla="*/ 1078 h 1125"/>
              <a:gd name="T70" fmla="*/ 282 w 1127"/>
              <a:gd name="T71" fmla="*/ 1050 h 1125"/>
              <a:gd name="T72" fmla="*/ 231 w 1127"/>
              <a:gd name="T73" fmla="*/ 1016 h 1125"/>
              <a:gd name="T74" fmla="*/ 183 w 1127"/>
              <a:gd name="T75" fmla="*/ 979 h 1125"/>
              <a:gd name="T76" fmla="*/ 142 w 1127"/>
              <a:gd name="T77" fmla="*/ 936 h 1125"/>
              <a:gd name="T78" fmla="*/ 105 w 1127"/>
              <a:gd name="T79" fmla="*/ 890 h 1125"/>
              <a:gd name="T80" fmla="*/ 74 w 1127"/>
              <a:gd name="T81" fmla="*/ 842 h 1125"/>
              <a:gd name="T82" fmla="*/ 48 w 1127"/>
              <a:gd name="T83" fmla="*/ 791 h 1125"/>
              <a:gd name="T84" fmla="*/ 27 w 1127"/>
              <a:gd name="T85" fmla="*/ 735 h 1125"/>
              <a:gd name="T86" fmla="*/ 13 w 1127"/>
              <a:gd name="T87" fmla="*/ 680 h 1125"/>
              <a:gd name="T88" fmla="*/ 3 w 1127"/>
              <a:gd name="T89" fmla="*/ 624 h 1125"/>
              <a:gd name="T90" fmla="*/ 0 w 1127"/>
              <a:gd name="T91" fmla="*/ 566 h 1125"/>
              <a:gd name="T92" fmla="*/ 3 w 1127"/>
              <a:gd name="T93" fmla="*/ 508 h 1125"/>
              <a:gd name="T94" fmla="*/ 11 w 1127"/>
              <a:gd name="T95" fmla="*/ 450 h 1125"/>
              <a:gd name="T96" fmla="*/ 26 w 1127"/>
              <a:gd name="T97" fmla="*/ 392 h 1125"/>
              <a:gd name="T98" fmla="*/ 48 w 1127"/>
              <a:gd name="T99" fmla="*/ 336 h 1125"/>
              <a:gd name="T100" fmla="*/ 76 w 1127"/>
              <a:gd name="T101" fmla="*/ 281 h 1125"/>
              <a:gd name="T102" fmla="*/ 109 w 1127"/>
              <a:gd name="T103" fmla="*/ 230 h 1125"/>
              <a:gd name="T104" fmla="*/ 147 w 1127"/>
              <a:gd name="T105" fmla="*/ 183 h 1125"/>
              <a:gd name="T106" fmla="*/ 189 w 1127"/>
              <a:gd name="T107" fmla="*/ 141 h 1125"/>
              <a:gd name="T108" fmla="*/ 236 w 1127"/>
              <a:gd name="T109" fmla="*/ 105 h 1125"/>
              <a:gd name="T110" fmla="*/ 284 w 1127"/>
              <a:gd name="T111" fmla="*/ 74 h 1125"/>
              <a:gd name="T112" fmla="*/ 336 w 1127"/>
              <a:gd name="T113" fmla="*/ 48 h 1125"/>
              <a:gd name="T114" fmla="*/ 389 w 1127"/>
              <a:gd name="T115" fmla="*/ 27 h 1125"/>
              <a:gd name="T116" fmla="*/ 446 w 1127"/>
              <a:gd name="T117" fmla="*/ 12 h 1125"/>
              <a:gd name="T118" fmla="*/ 502 w 1127"/>
              <a:gd name="T119" fmla="*/ 2 h 1125"/>
              <a:gd name="T120" fmla="*/ 560 w 1127"/>
              <a:gd name="T121" fmla="*/ 0 h 1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127" h="1125">
                <a:moveTo>
                  <a:pt x="560" y="0"/>
                </a:moveTo>
                <a:lnTo>
                  <a:pt x="618" y="2"/>
                </a:lnTo>
                <a:lnTo>
                  <a:pt x="676" y="10"/>
                </a:lnTo>
                <a:lnTo>
                  <a:pt x="734" y="27"/>
                </a:lnTo>
                <a:lnTo>
                  <a:pt x="791" y="47"/>
                </a:lnTo>
                <a:lnTo>
                  <a:pt x="846" y="75"/>
                </a:lnTo>
                <a:lnTo>
                  <a:pt x="897" y="109"/>
                </a:lnTo>
                <a:lnTo>
                  <a:pt x="943" y="146"/>
                </a:lnTo>
                <a:lnTo>
                  <a:pt x="984" y="189"/>
                </a:lnTo>
                <a:lnTo>
                  <a:pt x="1022" y="235"/>
                </a:lnTo>
                <a:lnTo>
                  <a:pt x="1053" y="283"/>
                </a:lnTo>
                <a:lnTo>
                  <a:pt x="1079" y="336"/>
                </a:lnTo>
                <a:lnTo>
                  <a:pt x="1099" y="390"/>
                </a:lnTo>
                <a:lnTo>
                  <a:pt x="1115" y="445"/>
                </a:lnTo>
                <a:lnTo>
                  <a:pt x="1123" y="501"/>
                </a:lnTo>
                <a:lnTo>
                  <a:pt x="1127" y="559"/>
                </a:lnTo>
                <a:lnTo>
                  <a:pt x="1124" y="618"/>
                </a:lnTo>
                <a:lnTo>
                  <a:pt x="1115" y="676"/>
                </a:lnTo>
                <a:lnTo>
                  <a:pt x="1100" y="733"/>
                </a:lnTo>
                <a:lnTo>
                  <a:pt x="1079" y="789"/>
                </a:lnTo>
                <a:lnTo>
                  <a:pt x="1052" y="844"/>
                </a:lnTo>
                <a:lnTo>
                  <a:pt x="1018" y="895"/>
                </a:lnTo>
                <a:lnTo>
                  <a:pt x="979" y="943"/>
                </a:lnTo>
                <a:lnTo>
                  <a:pt x="937" y="984"/>
                </a:lnTo>
                <a:lnTo>
                  <a:pt x="891" y="1021"/>
                </a:lnTo>
                <a:lnTo>
                  <a:pt x="843" y="1051"/>
                </a:lnTo>
                <a:lnTo>
                  <a:pt x="791" y="1078"/>
                </a:lnTo>
                <a:lnTo>
                  <a:pt x="737" y="1099"/>
                </a:lnTo>
                <a:lnTo>
                  <a:pt x="682" y="1113"/>
                </a:lnTo>
                <a:lnTo>
                  <a:pt x="624" y="1123"/>
                </a:lnTo>
                <a:lnTo>
                  <a:pt x="567" y="1125"/>
                </a:lnTo>
                <a:lnTo>
                  <a:pt x="508" y="1123"/>
                </a:lnTo>
                <a:lnTo>
                  <a:pt x="450" y="1115"/>
                </a:lnTo>
                <a:lnTo>
                  <a:pt x="393" y="1100"/>
                </a:lnTo>
                <a:lnTo>
                  <a:pt x="337" y="1078"/>
                </a:lnTo>
                <a:lnTo>
                  <a:pt x="282" y="1050"/>
                </a:lnTo>
                <a:lnTo>
                  <a:pt x="231" y="1016"/>
                </a:lnTo>
                <a:lnTo>
                  <a:pt x="183" y="979"/>
                </a:lnTo>
                <a:lnTo>
                  <a:pt x="142" y="936"/>
                </a:lnTo>
                <a:lnTo>
                  <a:pt x="105" y="890"/>
                </a:lnTo>
                <a:lnTo>
                  <a:pt x="74" y="842"/>
                </a:lnTo>
                <a:lnTo>
                  <a:pt x="48" y="791"/>
                </a:lnTo>
                <a:lnTo>
                  <a:pt x="27" y="735"/>
                </a:lnTo>
                <a:lnTo>
                  <a:pt x="13" y="680"/>
                </a:lnTo>
                <a:lnTo>
                  <a:pt x="3" y="624"/>
                </a:lnTo>
                <a:lnTo>
                  <a:pt x="0" y="566"/>
                </a:lnTo>
                <a:lnTo>
                  <a:pt x="3" y="508"/>
                </a:lnTo>
                <a:lnTo>
                  <a:pt x="11" y="450"/>
                </a:lnTo>
                <a:lnTo>
                  <a:pt x="26" y="392"/>
                </a:lnTo>
                <a:lnTo>
                  <a:pt x="48" y="336"/>
                </a:lnTo>
                <a:lnTo>
                  <a:pt x="76" y="281"/>
                </a:lnTo>
                <a:lnTo>
                  <a:pt x="109" y="230"/>
                </a:lnTo>
                <a:lnTo>
                  <a:pt x="147" y="183"/>
                </a:lnTo>
                <a:lnTo>
                  <a:pt x="189" y="141"/>
                </a:lnTo>
                <a:lnTo>
                  <a:pt x="236" y="105"/>
                </a:lnTo>
                <a:lnTo>
                  <a:pt x="284" y="74"/>
                </a:lnTo>
                <a:lnTo>
                  <a:pt x="336" y="48"/>
                </a:lnTo>
                <a:lnTo>
                  <a:pt x="389" y="27"/>
                </a:lnTo>
                <a:lnTo>
                  <a:pt x="446" y="12"/>
                </a:lnTo>
                <a:lnTo>
                  <a:pt x="502" y="2"/>
                </a:lnTo>
                <a:lnTo>
                  <a:pt x="56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稻壳儿_刀客儿出品_10"/>
          <p:cNvSpPr>
            <a:spLocks/>
          </p:cNvSpPr>
          <p:nvPr/>
        </p:nvSpPr>
        <p:spPr bwMode="auto">
          <a:xfrm>
            <a:off x="4904888" y="4620667"/>
            <a:ext cx="1060832" cy="1059890"/>
          </a:xfrm>
          <a:custGeom>
            <a:avLst/>
            <a:gdLst>
              <a:gd name="T0" fmla="*/ 567 w 1127"/>
              <a:gd name="T1" fmla="*/ 0 h 1126"/>
              <a:gd name="T2" fmla="*/ 625 w 1127"/>
              <a:gd name="T3" fmla="*/ 4 h 1126"/>
              <a:gd name="T4" fmla="*/ 681 w 1127"/>
              <a:gd name="T5" fmla="*/ 12 h 1126"/>
              <a:gd name="T6" fmla="*/ 738 w 1127"/>
              <a:gd name="T7" fmla="*/ 28 h 1126"/>
              <a:gd name="T8" fmla="*/ 792 w 1127"/>
              <a:gd name="T9" fmla="*/ 49 h 1126"/>
              <a:gd name="T10" fmla="*/ 843 w 1127"/>
              <a:gd name="T11" fmla="*/ 74 h 1126"/>
              <a:gd name="T12" fmla="*/ 891 w 1127"/>
              <a:gd name="T13" fmla="*/ 105 h 1126"/>
              <a:gd name="T14" fmla="*/ 938 w 1127"/>
              <a:gd name="T15" fmla="*/ 143 h 1126"/>
              <a:gd name="T16" fmla="*/ 980 w 1127"/>
              <a:gd name="T17" fmla="*/ 184 h 1126"/>
              <a:gd name="T18" fmla="*/ 1018 w 1127"/>
              <a:gd name="T19" fmla="*/ 230 h 1126"/>
              <a:gd name="T20" fmla="*/ 1052 w 1127"/>
              <a:gd name="T21" fmla="*/ 281 h 1126"/>
              <a:gd name="T22" fmla="*/ 1080 w 1127"/>
              <a:gd name="T23" fmla="*/ 336 h 1126"/>
              <a:gd name="T24" fmla="*/ 1101 w 1127"/>
              <a:gd name="T25" fmla="*/ 393 h 1126"/>
              <a:gd name="T26" fmla="*/ 1116 w 1127"/>
              <a:gd name="T27" fmla="*/ 451 h 1126"/>
              <a:gd name="T28" fmla="*/ 1124 w 1127"/>
              <a:gd name="T29" fmla="*/ 509 h 1126"/>
              <a:gd name="T30" fmla="*/ 1127 w 1127"/>
              <a:gd name="T31" fmla="*/ 566 h 1126"/>
              <a:gd name="T32" fmla="*/ 1124 w 1127"/>
              <a:gd name="T33" fmla="*/ 624 h 1126"/>
              <a:gd name="T34" fmla="*/ 1115 w 1127"/>
              <a:gd name="T35" fmla="*/ 681 h 1126"/>
              <a:gd name="T36" fmla="*/ 1100 w 1127"/>
              <a:gd name="T37" fmla="*/ 737 h 1126"/>
              <a:gd name="T38" fmla="*/ 1080 w 1127"/>
              <a:gd name="T39" fmla="*/ 791 h 1126"/>
              <a:gd name="T40" fmla="*/ 1053 w 1127"/>
              <a:gd name="T41" fmla="*/ 842 h 1126"/>
              <a:gd name="T42" fmla="*/ 1022 w 1127"/>
              <a:gd name="T43" fmla="*/ 892 h 1126"/>
              <a:gd name="T44" fmla="*/ 986 w 1127"/>
              <a:gd name="T45" fmla="*/ 938 h 1126"/>
              <a:gd name="T46" fmla="*/ 944 w 1127"/>
              <a:gd name="T47" fmla="*/ 979 h 1126"/>
              <a:gd name="T48" fmla="*/ 897 w 1127"/>
              <a:gd name="T49" fmla="*/ 1017 h 1126"/>
              <a:gd name="T50" fmla="*/ 846 w 1127"/>
              <a:gd name="T51" fmla="*/ 1051 h 1126"/>
              <a:gd name="T52" fmla="*/ 790 w 1127"/>
              <a:gd name="T53" fmla="*/ 1079 h 1126"/>
              <a:gd name="T54" fmla="*/ 734 w 1127"/>
              <a:gd name="T55" fmla="*/ 1100 h 1126"/>
              <a:gd name="T56" fmla="*/ 677 w 1127"/>
              <a:gd name="T57" fmla="*/ 1115 h 1126"/>
              <a:gd name="T58" fmla="*/ 619 w 1127"/>
              <a:gd name="T59" fmla="*/ 1123 h 1126"/>
              <a:gd name="T60" fmla="*/ 560 w 1127"/>
              <a:gd name="T61" fmla="*/ 1126 h 1126"/>
              <a:gd name="T62" fmla="*/ 504 w 1127"/>
              <a:gd name="T63" fmla="*/ 1123 h 1126"/>
              <a:gd name="T64" fmla="*/ 446 w 1127"/>
              <a:gd name="T65" fmla="*/ 1114 h 1126"/>
              <a:gd name="T66" fmla="*/ 391 w 1127"/>
              <a:gd name="T67" fmla="*/ 1099 h 1126"/>
              <a:gd name="T68" fmla="*/ 337 w 1127"/>
              <a:gd name="T69" fmla="*/ 1079 h 1126"/>
              <a:gd name="T70" fmla="*/ 284 w 1127"/>
              <a:gd name="T71" fmla="*/ 1052 h 1126"/>
              <a:gd name="T72" fmla="*/ 236 w 1127"/>
              <a:gd name="T73" fmla="*/ 1021 h 1126"/>
              <a:gd name="T74" fmla="*/ 190 w 1127"/>
              <a:gd name="T75" fmla="*/ 985 h 1126"/>
              <a:gd name="T76" fmla="*/ 148 w 1127"/>
              <a:gd name="T77" fmla="*/ 943 h 1126"/>
              <a:gd name="T78" fmla="*/ 109 w 1127"/>
              <a:gd name="T79" fmla="*/ 896 h 1126"/>
              <a:gd name="T80" fmla="*/ 76 w 1127"/>
              <a:gd name="T81" fmla="*/ 845 h 1126"/>
              <a:gd name="T82" fmla="*/ 49 w 1127"/>
              <a:gd name="T83" fmla="*/ 790 h 1126"/>
              <a:gd name="T84" fmla="*/ 27 w 1127"/>
              <a:gd name="T85" fmla="*/ 733 h 1126"/>
              <a:gd name="T86" fmla="*/ 12 w 1127"/>
              <a:gd name="T87" fmla="*/ 677 h 1126"/>
              <a:gd name="T88" fmla="*/ 3 w 1127"/>
              <a:gd name="T89" fmla="*/ 619 h 1126"/>
              <a:gd name="T90" fmla="*/ 0 w 1127"/>
              <a:gd name="T91" fmla="*/ 561 h 1126"/>
              <a:gd name="T92" fmla="*/ 4 w 1127"/>
              <a:gd name="T93" fmla="*/ 503 h 1126"/>
              <a:gd name="T94" fmla="*/ 12 w 1127"/>
              <a:gd name="T95" fmla="*/ 445 h 1126"/>
              <a:gd name="T96" fmla="*/ 29 w 1127"/>
              <a:gd name="T97" fmla="*/ 390 h 1126"/>
              <a:gd name="T98" fmla="*/ 49 w 1127"/>
              <a:gd name="T99" fmla="*/ 336 h 1126"/>
              <a:gd name="T100" fmla="*/ 74 w 1127"/>
              <a:gd name="T101" fmla="*/ 284 h 1126"/>
              <a:gd name="T102" fmla="*/ 105 w 1127"/>
              <a:gd name="T103" fmla="*/ 236 h 1126"/>
              <a:gd name="T104" fmla="*/ 143 w 1127"/>
              <a:gd name="T105" fmla="*/ 190 h 1126"/>
              <a:gd name="T106" fmla="*/ 185 w 1127"/>
              <a:gd name="T107" fmla="*/ 148 h 1126"/>
              <a:gd name="T108" fmla="*/ 230 w 1127"/>
              <a:gd name="T109" fmla="*/ 109 h 1126"/>
              <a:gd name="T110" fmla="*/ 282 w 1127"/>
              <a:gd name="T111" fmla="*/ 76 h 1126"/>
              <a:gd name="T112" fmla="*/ 337 w 1127"/>
              <a:gd name="T113" fmla="*/ 49 h 1126"/>
              <a:gd name="T114" fmla="*/ 393 w 1127"/>
              <a:gd name="T115" fmla="*/ 27 h 1126"/>
              <a:gd name="T116" fmla="*/ 451 w 1127"/>
              <a:gd name="T117" fmla="*/ 12 h 1126"/>
              <a:gd name="T118" fmla="*/ 509 w 1127"/>
              <a:gd name="T119" fmla="*/ 3 h 1126"/>
              <a:gd name="T120" fmla="*/ 567 w 1127"/>
              <a:gd name="T121" fmla="*/ 0 h 1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127" h="1126">
                <a:moveTo>
                  <a:pt x="567" y="0"/>
                </a:moveTo>
                <a:lnTo>
                  <a:pt x="625" y="4"/>
                </a:lnTo>
                <a:lnTo>
                  <a:pt x="681" y="12"/>
                </a:lnTo>
                <a:lnTo>
                  <a:pt x="738" y="28"/>
                </a:lnTo>
                <a:lnTo>
                  <a:pt x="792" y="49"/>
                </a:lnTo>
                <a:lnTo>
                  <a:pt x="843" y="74"/>
                </a:lnTo>
                <a:lnTo>
                  <a:pt x="891" y="105"/>
                </a:lnTo>
                <a:lnTo>
                  <a:pt x="938" y="143"/>
                </a:lnTo>
                <a:lnTo>
                  <a:pt x="980" y="184"/>
                </a:lnTo>
                <a:lnTo>
                  <a:pt x="1018" y="230"/>
                </a:lnTo>
                <a:lnTo>
                  <a:pt x="1052" y="281"/>
                </a:lnTo>
                <a:lnTo>
                  <a:pt x="1080" y="336"/>
                </a:lnTo>
                <a:lnTo>
                  <a:pt x="1101" y="393"/>
                </a:lnTo>
                <a:lnTo>
                  <a:pt x="1116" y="451"/>
                </a:lnTo>
                <a:lnTo>
                  <a:pt x="1124" y="509"/>
                </a:lnTo>
                <a:lnTo>
                  <a:pt x="1127" y="566"/>
                </a:lnTo>
                <a:lnTo>
                  <a:pt x="1124" y="624"/>
                </a:lnTo>
                <a:lnTo>
                  <a:pt x="1115" y="681"/>
                </a:lnTo>
                <a:lnTo>
                  <a:pt x="1100" y="737"/>
                </a:lnTo>
                <a:lnTo>
                  <a:pt x="1080" y="791"/>
                </a:lnTo>
                <a:lnTo>
                  <a:pt x="1053" y="842"/>
                </a:lnTo>
                <a:lnTo>
                  <a:pt x="1022" y="892"/>
                </a:lnTo>
                <a:lnTo>
                  <a:pt x="986" y="938"/>
                </a:lnTo>
                <a:lnTo>
                  <a:pt x="944" y="979"/>
                </a:lnTo>
                <a:lnTo>
                  <a:pt x="897" y="1017"/>
                </a:lnTo>
                <a:lnTo>
                  <a:pt x="846" y="1051"/>
                </a:lnTo>
                <a:lnTo>
                  <a:pt x="790" y="1079"/>
                </a:lnTo>
                <a:lnTo>
                  <a:pt x="734" y="1100"/>
                </a:lnTo>
                <a:lnTo>
                  <a:pt x="677" y="1115"/>
                </a:lnTo>
                <a:lnTo>
                  <a:pt x="619" y="1123"/>
                </a:lnTo>
                <a:lnTo>
                  <a:pt x="560" y="1126"/>
                </a:lnTo>
                <a:lnTo>
                  <a:pt x="504" y="1123"/>
                </a:lnTo>
                <a:lnTo>
                  <a:pt x="446" y="1114"/>
                </a:lnTo>
                <a:lnTo>
                  <a:pt x="391" y="1099"/>
                </a:lnTo>
                <a:lnTo>
                  <a:pt x="337" y="1079"/>
                </a:lnTo>
                <a:lnTo>
                  <a:pt x="284" y="1052"/>
                </a:lnTo>
                <a:lnTo>
                  <a:pt x="236" y="1021"/>
                </a:lnTo>
                <a:lnTo>
                  <a:pt x="190" y="985"/>
                </a:lnTo>
                <a:lnTo>
                  <a:pt x="148" y="943"/>
                </a:lnTo>
                <a:lnTo>
                  <a:pt x="109" y="896"/>
                </a:lnTo>
                <a:lnTo>
                  <a:pt x="76" y="845"/>
                </a:lnTo>
                <a:lnTo>
                  <a:pt x="49" y="790"/>
                </a:lnTo>
                <a:lnTo>
                  <a:pt x="27" y="733"/>
                </a:lnTo>
                <a:lnTo>
                  <a:pt x="12" y="677"/>
                </a:lnTo>
                <a:lnTo>
                  <a:pt x="3" y="619"/>
                </a:lnTo>
                <a:lnTo>
                  <a:pt x="0" y="561"/>
                </a:lnTo>
                <a:lnTo>
                  <a:pt x="4" y="503"/>
                </a:lnTo>
                <a:lnTo>
                  <a:pt x="12" y="445"/>
                </a:lnTo>
                <a:lnTo>
                  <a:pt x="29" y="390"/>
                </a:lnTo>
                <a:lnTo>
                  <a:pt x="49" y="336"/>
                </a:lnTo>
                <a:lnTo>
                  <a:pt x="74" y="284"/>
                </a:lnTo>
                <a:lnTo>
                  <a:pt x="105" y="236"/>
                </a:lnTo>
                <a:lnTo>
                  <a:pt x="143" y="190"/>
                </a:lnTo>
                <a:lnTo>
                  <a:pt x="185" y="148"/>
                </a:lnTo>
                <a:lnTo>
                  <a:pt x="230" y="109"/>
                </a:lnTo>
                <a:lnTo>
                  <a:pt x="282" y="76"/>
                </a:lnTo>
                <a:lnTo>
                  <a:pt x="337" y="49"/>
                </a:lnTo>
                <a:lnTo>
                  <a:pt x="393" y="27"/>
                </a:lnTo>
                <a:lnTo>
                  <a:pt x="451" y="12"/>
                </a:lnTo>
                <a:lnTo>
                  <a:pt x="509" y="3"/>
                </a:lnTo>
                <a:lnTo>
                  <a:pt x="56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稻壳儿_刀客儿出品_11"/>
          <p:cNvSpPr>
            <a:spLocks/>
          </p:cNvSpPr>
          <p:nvPr/>
        </p:nvSpPr>
        <p:spPr bwMode="auto">
          <a:xfrm>
            <a:off x="6375181" y="4620667"/>
            <a:ext cx="1059890" cy="1059890"/>
          </a:xfrm>
          <a:custGeom>
            <a:avLst/>
            <a:gdLst>
              <a:gd name="T0" fmla="*/ 564 w 1126"/>
              <a:gd name="T1" fmla="*/ 0 h 1126"/>
              <a:gd name="T2" fmla="*/ 628 w 1126"/>
              <a:gd name="T3" fmla="*/ 4 h 1126"/>
              <a:gd name="T4" fmla="*/ 693 w 1126"/>
              <a:gd name="T5" fmla="*/ 15 h 1126"/>
              <a:gd name="T6" fmla="*/ 754 w 1126"/>
              <a:gd name="T7" fmla="*/ 34 h 1126"/>
              <a:gd name="T8" fmla="*/ 811 w 1126"/>
              <a:gd name="T9" fmla="*/ 58 h 1126"/>
              <a:gd name="T10" fmla="*/ 865 w 1126"/>
              <a:gd name="T11" fmla="*/ 88 h 1126"/>
              <a:gd name="T12" fmla="*/ 915 w 1126"/>
              <a:gd name="T13" fmla="*/ 124 h 1126"/>
              <a:gd name="T14" fmla="*/ 962 w 1126"/>
              <a:gd name="T15" fmla="*/ 166 h 1126"/>
              <a:gd name="T16" fmla="*/ 1003 w 1126"/>
              <a:gd name="T17" fmla="*/ 211 h 1126"/>
              <a:gd name="T18" fmla="*/ 1039 w 1126"/>
              <a:gd name="T19" fmla="*/ 261 h 1126"/>
              <a:gd name="T20" fmla="*/ 1070 w 1126"/>
              <a:gd name="T21" fmla="*/ 316 h 1126"/>
              <a:gd name="T22" fmla="*/ 1094 w 1126"/>
              <a:gd name="T23" fmla="*/ 374 h 1126"/>
              <a:gd name="T24" fmla="*/ 1112 w 1126"/>
              <a:gd name="T25" fmla="*/ 435 h 1126"/>
              <a:gd name="T26" fmla="*/ 1122 w 1126"/>
              <a:gd name="T27" fmla="*/ 498 h 1126"/>
              <a:gd name="T28" fmla="*/ 1126 w 1126"/>
              <a:gd name="T29" fmla="*/ 564 h 1126"/>
              <a:gd name="T30" fmla="*/ 1122 w 1126"/>
              <a:gd name="T31" fmla="*/ 630 h 1126"/>
              <a:gd name="T32" fmla="*/ 1112 w 1126"/>
              <a:gd name="T33" fmla="*/ 693 h 1126"/>
              <a:gd name="T34" fmla="*/ 1094 w 1126"/>
              <a:gd name="T35" fmla="*/ 753 h 1126"/>
              <a:gd name="T36" fmla="*/ 1070 w 1126"/>
              <a:gd name="T37" fmla="*/ 811 h 1126"/>
              <a:gd name="T38" fmla="*/ 1039 w 1126"/>
              <a:gd name="T39" fmla="*/ 865 h 1126"/>
              <a:gd name="T40" fmla="*/ 1003 w 1126"/>
              <a:gd name="T41" fmla="*/ 916 h 1126"/>
              <a:gd name="T42" fmla="*/ 962 w 1126"/>
              <a:gd name="T43" fmla="*/ 962 h 1126"/>
              <a:gd name="T44" fmla="*/ 915 w 1126"/>
              <a:gd name="T45" fmla="*/ 1002 h 1126"/>
              <a:gd name="T46" fmla="*/ 865 w 1126"/>
              <a:gd name="T47" fmla="*/ 1039 h 1126"/>
              <a:gd name="T48" fmla="*/ 811 w 1126"/>
              <a:gd name="T49" fmla="*/ 1069 h 1126"/>
              <a:gd name="T50" fmla="*/ 754 w 1126"/>
              <a:gd name="T51" fmla="*/ 1094 h 1126"/>
              <a:gd name="T52" fmla="*/ 693 w 1126"/>
              <a:gd name="T53" fmla="*/ 1111 h 1126"/>
              <a:gd name="T54" fmla="*/ 628 w 1126"/>
              <a:gd name="T55" fmla="*/ 1122 h 1126"/>
              <a:gd name="T56" fmla="*/ 564 w 1126"/>
              <a:gd name="T57" fmla="*/ 1126 h 1126"/>
              <a:gd name="T58" fmla="*/ 498 w 1126"/>
              <a:gd name="T59" fmla="*/ 1122 h 1126"/>
              <a:gd name="T60" fmla="*/ 434 w 1126"/>
              <a:gd name="T61" fmla="*/ 1111 h 1126"/>
              <a:gd name="T62" fmla="*/ 374 w 1126"/>
              <a:gd name="T63" fmla="*/ 1094 h 1126"/>
              <a:gd name="T64" fmla="*/ 316 w 1126"/>
              <a:gd name="T65" fmla="*/ 1069 h 1126"/>
              <a:gd name="T66" fmla="*/ 261 w 1126"/>
              <a:gd name="T67" fmla="*/ 1039 h 1126"/>
              <a:gd name="T68" fmla="*/ 211 w 1126"/>
              <a:gd name="T69" fmla="*/ 1002 h 1126"/>
              <a:gd name="T70" fmla="*/ 165 w 1126"/>
              <a:gd name="T71" fmla="*/ 962 h 1126"/>
              <a:gd name="T72" fmla="*/ 124 w 1126"/>
              <a:gd name="T73" fmla="*/ 916 h 1126"/>
              <a:gd name="T74" fmla="*/ 87 w 1126"/>
              <a:gd name="T75" fmla="*/ 865 h 1126"/>
              <a:gd name="T76" fmla="*/ 58 w 1126"/>
              <a:gd name="T77" fmla="*/ 811 h 1126"/>
              <a:gd name="T78" fmla="*/ 33 w 1126"/>
              <a:gd name="T79" fmla="*/ 753 h 1126"/>
              <a:gd name="T80" fmla="*/ 15 w 1126"/>
              <a:gd name="T81" fmla="*/ 693 h 1126"/>
              <a:gd name="T82" fmla="*/ 4 w 1126"/>
              <a:gd name="T83" fmla="*/ 630 h 1126"/>
              <a:gd name="T84" fmla="*/ 0 w 1126"/>
              <a:gd name="T85" fmla="*/ 564 h 1126"/>
              <a:gd name="T86" fmla="*/ 4 w 1126"/>
              <a:gd name="T87" fmla="*/ 498 h 1126"/>
              <a:gd name="T88" fmla="*/ 15 w 1126"/>
              <a:gd name="T89" fmla="*/ 435 h 1126"/>
              <a:gd name="T90" fmla="*/ 33 w 1126"/>
              <a:gd name="T91" fmla="*/ 374 h 1126"/>
              <a:gd name="T92" fmla="*/ 58 w 1126"/>
              <a:gd name="T93" fmla="*/ 316 h 1126"/>
              <a:gd name="T94" fmla="*/ 87 w 1126"/>
              <a:gd name="T95" fmla="*/ 261 h 1126"/>
              <a:gd name="T96" fmla="*/ 124 w 1126"/>
              <a:gd name="T97" fmla="*/ 211 h 1126"/>
              <a:gd name="T98" fmla="*/ 165 w 1126"/>
              <a:gd name="T99" fmla="*/ 166 h 1126"/>
              <a:gd name="T100" fmla="*/ 211 w 1126"/>
              <a:gd name="T101" fmla="*/ 124 h 1126"/>
              <a:gd name="T102" fmla="*/ 261 w 1126"/>
              <a:gd name="T103" fmla="*/ 88 h 1126"/>
              <a:gd name="T104" fmla="*/ 316 w 1126"/>
              <a:gd name="T105" fmla="*/ 58 h 1126"/>
              <a:gd name="T106" fmla="*/ 374 w 1126"/>
              <a:gd name="T107" fmla="*/ 34 h 1126"/>
              <a:gd name="T108" fmla="*/ 434 w 1126"/>
              <a:gd name="T109" fmla="*/ 15 h 1126"/>
              <a:gd name="T110" fmla="*/ 498 w 1126"/>
              <a:gd name="T111" fmla="*/ 4 h 1126"/>
              <a:gd name="T112" fmla="*/ 564 w 1126"/>
              <a:gd name="T113" fmla="*/ 0 h 1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126" h="1126">
                <a:moveTo>
                  <a:pt x="564" y="0"/>
                </a:moveTo>
                <a:lnTo>
                  <a:pt x="628" y="4"/>
                </a:lnTo>
                <a:lnTo>
                  <a:pt x="693" y="15"/>
                </a:lnTo>
                <a:lnTo>
                  <a:pt x="754" y="34"/>
                </a:lnTo>
                <a:lnTo>
                  <a:pt x="811" y="58"/>
                </a:lnTo>
                <a:lnTo>
                  <a:pt x="865" y="88"/>
                </a:lnTo>
                <a:lnTo>
                  <a:pt x="915" y="124"/>
                </a:lnTo>
                <a:lnTo>
                  <a:pt x="962" y="166"/>
                </a:lnTo>
                <a:lnTo>
                  <a:pt x="1003" y="211"/>
                </a:lnTo>
                <a:lnTo>
                  <a:pt x="1039" y="261"/>
                </a:lnTo>
                <a:lnTo>
                  <a:pt x="1070" y="316"/>
                </a:lnTo>
                <a:lnTo>
                  <a:pt x="1094" y="374"/>
                </a:lnTo>
                <a:lnTo>
                  <a:pt x="1112" y="435"/>
                </a:lnTo>
                <a:lnTo>
                  <a:pt x="1122" y="498"/>
                </a:lnTo>
                <a:lnTo>
                  <a:pt x="1126" y="564"/>
                </a:lnTo>
                <a:lnTo>
                  <a:pt x="1122" y="630"/>
                </a:lnTo>
                <a:lnTo>
                  <a:pt x="1112" y="693"/>
                </a:lnTo>
                <a:lnTo>
                  <a:pt x="1094" y="753"/>
                </a:lnTo>
                <a:lnTo>
                  <a:pt x="1070" y="811"/>
                </a:lnTo>
                <a:lnTo>
                  <a:pt x="1039" y="865"/>
                </a:lnTo>
                <a:lnTo>
                  <a:pt x="1003" y="916"/>
                </a:lnTo>
                <a:lnTo>
                  <a:pt x="962" y="962"/>
                </a:lnTo>
                <a:lnTo>
                  <a:pt x="915" y="1002"/>
                </a:lnTo>
                <a:lnTo>
                  <a:pt x="865" y="1039"/>
                </a:lnTo>
                <a:lnTo>
                  <a:pt x="811" y="1069"/>
                </a:lnTo>
                <a:lnTo>
                  <a:pt x="754" y="1094"/>
                </a:lnTo>
                <a:lnTo>
                  <a:pt x="693" y="1111"/>
                </a:lnTo>
                <a:lnTo>
                  <a:pt x="628" y="1122"/>
                </a:lnTo>
                <a:lnTo>
                  <a:pt x="564" y="1126"/>
                </a:lnTo>
                <a:lnTo>
                  <a:pt x="498" y="1122"/>
                </a:lnTo>
                <a:lnTo>
                  <a:pt x="434" y="1111"/>
                </a:lnTo>
                <a:lnTo>
                  <a:pt x="374" y="1094"/>
                </a:lnTo>
                <a:lnTo>
                  <a:pt x="316" y="1069"/>
                </a:lnTo>
                <a:lnTo>
                  <a:pt x="261" y="1039"/>
                </a:lnTo>
                <a:lnTo>
                  <a:pt x="211" y="1002"/>
                </a:lnTo>
                <a:lnTo>
                  <a:pt x="165" y="962"/>
                </a:lnTo>
                <a:lnTo>
                  <a:pt x="124" y="916"/>
                </a:lnTo>
                <a:lnTo>
                  <a:pt x="87" y="865"/>
                </a:lnTo>
                <a:lnTo>
                  <a:pt x="58" y="811"/>
                </a:lnTo>
                <a:lnTo>
                  <a:pt x="33" y="753"/>
                </a:lnTo>
                <a:lnTo>
                  <a:pt x="15" y="693"/>
                </a:lnTo>
                <a:lnTo>
                  <a:pt x="4" y="630"/>
                </a:lnTo>
                <a:lnTo>
                  <a:pt x="0" y="564"/>
                </a:lnTo>
                <a:lnTo>
                  <a:pt x="4" y="498"/>
                </a:lnTo>
                <a:lnTo>
                  <a:pt x="15" y="435"/>
                </a:lnTo>
                <a:lnTo>
                  <a:pt x="33" y="374"/>
                </a:lnTo>
                <a:lnTo>
                  <a:pt x="58" y="316"/>
                </a:lnTo>
                <a:lnTo>
                  <a:pt x="87" y="261"/>
                </a:lnTo>
                <a:lnTo>
                  <a:pt x="124" y="211"/>
                </a:lnTo>
                <a:lnTo>
                  <a:pt x="165" y="166"/>
                </a:lnTo>
                <a:lnTo>
                  <a:pt x="211" y="124"/>
                </a:lnTo>
                <a:lnTo>
                  <a:pt x="261" y="88"/>
                </a:lnTo>
                <a:lnTo>
                  <a:pt x="316" y="58"/>
                </a:lnTo>
                <a:lnTo>
                  <a:pt x="374" y="34"/>
                </a:lnTo>
                <a:lnTo>
                  <a:pt x="434" y="15"/>
                </a:lnTo>
                <a:lnTo>
                  <a:pt x="498" y="4"/>
                </a:lnTo>
                <a:lnTo>
                  <a:pt x="56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稻壳儿_刀客儿出品_12"/>
          <p:cNvSpPr/>
          <p:nvPr/>
        </p:nvSpPr>
        <p:spPr>
          <a:xfrm>
            <a:off x="5954645" y="1924688"/>
            <a:ext cx="449680" cy="414857"/>
          </a:xfrm>
          <a:prstGeom prst="rect">
            <a:avLst/>
          </a:prstGeom>
          <a:ln>
            <a:noFill/>
          </a:ln>
        </p:spPr>
        <p:txBody>
          <a:bodyPr wrap="square" lIns="90000" tIns="46800" rIns="90000" bIns="4680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52" name="稻壳儿_刀客儿出品_13"/>
          <p:cNvSpPr/>
          <p:nvPr/>
        </p:nvSpPr>
        <p:spPr>
          <a:xfrm>
            <a:off x="7839627" y="3503922"/>
            <a:ext cx="449680" cy="414857"/>
          </a:xfrm>
          <a:prstGeom prst="rect">
            <a:avLst/>
          </a:prstGeom>
          <a:ln>
            <a:noFill/>
          </a:ln>
        </p:spPr>
        <p:txBody>
          <a:bodyPr wrap="square" lIns="90000" tIns="46800" rIns="90000" bIns="4680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53" name="稻壳儿_刀客儿出品_14"/>
          <p:cNvSpPr/>
          <p:nvPr/>
        </p:nvSpPr>
        <p:spPr>
          <a:xfrm>
            <a:off x="4024992" y="3503922"/>
            <a:ext cx="449680" cy="414857"/>
          </a:xfrm>
          <a:prstGeom prst="rect">
            <a:avLst/>
          </a:prstGeom>
          <a:ln>
            <a:noFill/>
          </a:ln>
        </p:spPr>
        <p:txBody>
          <a:bodyPr wrap="square" lIns="90000" tIns="46800" rIns="90000" bIns="4680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54" name="稻壳儿_刀客儿出品_15"/>
          <p:cNvSpPr/>
          <p:nvPr/>
        </p:nvSpPr>
        <p:spPr>
          <a:xfrm>
            <a:off x="7119343" y="5431254"/>
            <a:ext cx="449680" cy="414857"/>
          </a:xfrm>
          <a:prstGeom prst="rect">
            <a:avLst/>
          </a:prstGeom>
          <a:ln>
            <a:noFill/>
          </a:ln>
        </p:spPr>
        <p:txBody>
          <a:bodyPr wrap="square" lIns="90000" tIns="46800" rIns="90000" bIns="4680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55" name="稻壳儿_刀客儿出品_16"/>
          <p:cNvSpPr/>
          <p:nvPr/>
        </p:nvSpPr>
        <p:spPr>
          <a:xfrm>
            <a:off x="4711029" y="5417645"/>
            <a:ext cx="449680" cy="414857"/>
          </a:xfrm>
          <a:prstGeom prst="rect">
            <a:avLst/>
          </a:prstGeom>
          <a:ln>
            <a:noFill/>
          </a:ln>
        </p:spPr>
        <p:txBody>
          <a:bodyPr wrap="square" lIns="90000" tIns="46800" rIns="90000" bIns="4680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04</a:t>
            </a:r>
          </a:p>
        </p:txBody>
      </p:sp>
      <p:grpSp>
        <p:nvGrpSpPr>
          <p:cNvPr id="67" name="稻壳儿_刀客儿出品_17"/>
          <p:cNvGrpSpPr>
            <a:grpSpLocks noChangeAspect="1"/>
          </p:cNvGrpSpPr>
          <p:nvPr/>
        </p:nvGrpSpPr>
        <p:grpSpPr bwMode="auto">
          <a:xfrm>
            <a:off x="5195788" y="4816456"/>
            <a:ext cx="479032" cy="559617"/>
            <a:chOff x="6024" y="79"/>
            <a:chExt cx="2675" cy="3125"/>
          </a:xfrm>
          <a:solidFill>
            <a:schemeClr val="accent4"/>
          </a:solidFill>
        </p:grpSpPr>
        <p:sp>
          <p:nvSpPr>
            <p:cNvPr id="68" name="Freeform 84"/>
            <p:cNvSpPr>
              <a:spLocks/>
            </p:cNvSpPr>
            <p:nvPr/>
          </p:nvSpPr>
          <p:spPr bwMode="auto">
            <a:xfrm>
              <a:off x="6380" y="79"/>
              <a:ext cx="1954" cy="3052"/>
            </a:xfrm>
            <a:custGeom>
              <a:avLst/>
              <a:gdLst>
                <a:gd name="T0" fmla="*/ 1994 w 3909"/>
                <a:gd name="T1" fmla="*/ 11 h 6104"/>
                <a:gd name="T2" fmla="*/ 2178 w 3909"/>
                <a:gd name="T3" fmla="*/ 59 h 6104"/>
                <a:gd name="T4" fmla="*/ 2319 w 3909"/>
                <a:gd name="T5" fmla="*/ 125 h 6104"/>
                <a:gd name="T6" fmla="*/ 2414 w 3909"/>
                <a:gd name="T7" fmla="*/ 194 h 6104"/>
                <a:gd name="T8" fmla="*/ 2466 w 3909"/>
                <a:gd name="T9" fmla="*/ 241 h 6104"/>
                <a:gd name="T10" fmla="*/ 2570 w 3909"/>
                <a:gd name="T11" fmla="*/ 247 h 6104"/>
                <a:gd name="T12" fmla="*/ 2819 w 3909"/>
                <a:gd name="T13" fmla="*/ 283 h 6104"/>
                <a:gd name="T14" fmla="*/ 3025 w 3909"/>
                <a:gd name="T15" fmla="*/ 388 h 6104"/>
                <a:gd name="T16" fmla="*/ 3188 w 3909"/>
                <a:gd name="T17" fmla="*/ 553 h 6104"/>
                <a:gd name="T18" fmla="*/ 3310 w 3909"/>
                <a:gd name="T19" fmla="*/ 772 h 6104"/>
                <a:gd name="T20" fmla="*/ 3396 w 3909"/>
                <a:gd name="T21" fmla="*/ 1034 h 6104"/>
                <a:gd name="T22" fmla="*/ 3445 w 3909"/>
                <a:gd name="T23" fmla="*/ 1333 h 6104"/>
                <a:gd name="T24" fmla="*/ 3464 w 3909"/>
                <a:gd name="T25" fmla="*/ 1660 h 6104"/>
                <a:gd name="T26" fmla="*/ 3451 w 3909"/>
                <a:gd name="T27" fmla="*/ 2010 h 6104"/>
                <a:gd name="T28" fmla="*/ 3428 w 3909"/>
                <a:gd name="T29" fmla="*/ 2362 h 6104"/>
                <a:gd name="T30" fmla="*/ 3451 w 3909"/>
                <a:gd name="T31" fmla="*/ 2653 h 6104"/>
                <a:gd name="T32" fmla="*/ 3508 w 3909"/>
                <a:gd name="T33" fmla="*/ 2881 h 6104"/>
                <a:gd name="T34" fmla="*/ 3592 w 3909"/>
                <a:gd name="T35" fmla="*/ 3054 h 6104"/>
                <a:gd name="T36" fmla="*/ 3685 w 3909"/>
                <a:gd name="T37" fmla="*/ 3176 h 6104"/>
                <a:gd name="T38" fmla="*/ 3774 w 3909"/>
                <a:gd name="T39" fmla="*/ 3257 h 6104"/>
                <a:gd name="T40" fmla="*/ 3850 w 3909"/>
                <a:gd name="T41" fmla="*/ 3307 h 6104"/>
                <a:gd name="T42" fmla="*/ 3900 w 3909"/>
                <a:gd name="T43" fmla="*/ 3328 h 6104"/>
                <a:gd name="T44" fmla="*/ 3845 w 3909"/>
                <a:gd name="T45" fmla="*/ 3391 h 6104"/>
                <a:gd name="T46" fmla="*/ 3614 w 3909"/>
                <a:gd name="T47" fmla="*/ 3531 h 6104"/>
                <a:gd name="T48" fmla="*/ 3361 w 3909"/>
                <a:gd name="T49" fmla="*/ 3623 h 6104"/>
                <a:gd name="T50" fmla="*/ 3112 w 3909"/>
                <a:gd name="T51" fmla="*/ 3676 h 6104"/>
                <a:gd name="T52" fmla="*/ 2897 w 3909"/>
                <a:gd name="T53" fmla="*/ 3701 h 6104"/>
                <a:gd name="T54" fmla="*/ 2745 w 3909"/>
                <a:gd name="T55" fmla="*/ 3706 h 6104"/>
                <a:gd name="T56" fmla="*/ 2688 w 3909"/>
                <a:gd name="T57" fmla="*/ 3706 h 6104"/>
                <a:gd name="T58" fmla="*/ 1965 w 3909"/>
                <a:gd name="T59" fmla="*/ 6104 h 6104"/>
                <a:gd name="T60" fmla="*/ 1107 w 3909"/>
                <a:gd name="T61" fmla="*/ 3714 h 6104"/>
                <a:gd name="T62" fmla="*/ 763 w 3909"/>
                <a:gd name="T63" fmla="*/ 3682 h 6104"/>
                <a:gd name="T64" fmla="*/ 493 w 3909"/>
                <a:gd name="T65" fmla="*/ 3615 h 6104"/>
                <a:gd name="T66" fmla="*/ 290 w 3909"/>
                <a:gd name="T67" fmla="*/ 3533 h 6104"/>
                <a:gd name="T68" fmla="*/ 145 w 3909"/>
                <a:gd name="T69" fmla="*/ 3448 h 6104"/>
                <a:gd name="T70" fmla="*/ 54 w 3909"/>
                <a:gd name="T71" fmla="*/ 3373 h 6104"/>
                <a:gd name="T72" fmla="*/ 10 w 3909"/>
                <a:gd name="T73" fmla="*/ 3324 h 6104"/>
                <a:gd name="T74" fmla="*/ 2 w 3909"/>
                <a:gd name="T75" fmla="*/ 3314 h 6104"/>
                <a:gd name="T76" fmla="*/ 29 w 3909"/>
                <a:gd name="T77" fmla="*/ 3311 h 6104"/>
                <a:gd name="T78" fmla="*/ 80 w 3909"/>
                <a:gd name="T79" fmla="*/ 3294 h 6104"/>
                <a:gd name="T80" fmla="*/ 151 w 3909"/>
                <a:gd name="T81" fmla="*/ 3254 h 6104"/>
                <a:gd name="T82" fmla="*/ 229 w 3909"/>
                <a:gd name="T83" fmla="*/ 3181 h 6104"/>
                <a:gd name="T84" fmla="*/ 310 w 3909"/>
                <a:gd name="T85" fmla="*/ 3067 h 6104"/>
                <a:gd name="T86" fmla="*/ 388 w 3909"/>
                <a:gd name="T87" fmla="*/ 2902 h 6104"/>
                <a:gd name="T88" fmla="*/ 453 w 3909"/>
                <a:gd name="T89" fmla="*/ 2677 h 6104"/>
                <a:gd name="T90" fmla="*/ 497 w 3909"/>
                <a:gd name="T91" fmla="*/ 2383 h 6104"/>
                <a:gd name="T92" fmla="*/ 516 w 3909"/>
                <a:gd name="T93" fmla="*/ 2008 h 6104"/>
                <a:gd name="T94" fmla="*/ 518 w 3909"/>
                <a:gd name="T95" fmla="*/ 1574 h 6104"/>
                <a:gd name="T96" fmla="*/ 556 w 3909"/>
                <a:gd name="T97" fmla="*/ 1202 h 6104"/>
                <a:gd name="T98" fmla="*/ 630 w 3909"/>
                <a:gd name="T99" fmla="*/ 899 h 6104"/>
                <a:gd name="T100" fmla="*/ 731 w 3909"/>
                <a:gd name="T101" fmla="*/ 658 h 6104"/>
                <a:gd name="T102" fmla="*/ 849 w 3909"/>
                <a:gd name="T103" fmla="*/ 473 h 6104"/>
                <a:gd name="T104" fmla="*/ 976 w 3909"/>
                <a:gd name="T105" fmla="*/ 332 h 6104"/>
                <a:gd name="T106" fmla="*/ 1104 w 3909"/>
                <a:gd name="T107" fmla="*/ 232 h 6104"/>
                <a:gd name="T108" fmla="*/ 1227 w 3909"/>
                <a:gd name="T109" fmla="*/ 161 h 6104"/>
                <a:gd name="T110" fmla="*/ 1334 w 3909"/>
                <a:gd name="T111" fmla="*/ 114 h 6104"/>
                <a:gd name="T112" fmla="*/ 1494 w 3909"/>
                <a:gd name="T113" fmla="*/ 57 h 6104"/>
                <a:gd name="T114" fmla="*/ 1766 w 3909"/>
                <a:gd name="T115" fmla="*/ 3 h 6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909" h="6104">
                  <a:moveTo>
                    <a:pt x="1847" y="0"/>
                  </a:moveTo>
                  <a:lnTo>
                    <a:pt x="1923" y="2"/>
                  </a:lnTo>
                  <a:lnTo>
                    <a:pt x="1994" y="11"/>
                  </a:lnTo>
                  <a:lnTo>
                    <a:pt x="2060" y="22"/>
                  </a:lnTo>
                  <a:lnTo>
                    <a:pt x="2121" y="38"/>
                  </a:lnTo>
                  <a:lnTo>
                    <a:pt x="2178" y="59"/>
                  </a:lnTo>
                  <a:lnTo>
                    <a:pt x="2230" y="79"/>
                  </a:lnTo>
                  <a:lnTo>
                    <a:pt x="2277" y="102"/>
                  </a:lnTo>
                  <a:lnTo>
                    <a:pt x="2319" y="125"/>
                  </a:lnTo>
                  <a:lnTo>
                    <a:pt x="2355" y="150"/>
                  </a:lnTo>
                  <a:lnTo>
                    <a:pt x="2388" y="173"/>
                  </a:lnTo>
                  <a:lnTo>
                    <a:pt x="2414" y="194"/>
                  </a:lnTo>
                  <a:lnTo>
                    <a:pt x="2437" y="213"/>
                  </a:lnTo>
                  <a:lnTo>
                    <a:pt x="2454" y="228"/>
                  </a:lnTo>
                  <a:lnTo>
                    <a:pt x="2466" y="241"/>
                  </a:lnTo>
                  <a:lnTo>
                    <a:pt x="2473" y="249"/>
                  </a:lnTo>
                  <a:lnTo>
                    <a:pt x="2477" y="253"/>
                  </a:lnTo>
                  <a:lnTo>
                    <a:pt x="2570" y="247"/>
                  </a:lnTo>
                  <a:lnTo>
                    <a:pt x="2660" y="251"/>
                  </a:lnTo>
                  <a:lnTo>
                    <a:pt x="2741" y="264"/>
                  </a:lnTo>
                  <a:lnTo>
                    <a:pt x="2819" y="283"/>
                  </a:lnTo>
                  <a:lnTo>
                    <a:pt x="2894" y="312"/>
                  </a:lnTo>
                  <a:lnTo>
                    <a:pt x="2962" y="346"/>
                  </a:lnTo>
                  <a:lnTo>
                    <a:pt x="3025" y="388"/>
                  </a:lnTo>
                  <a:lnTo>
                    <a:pt x="3084" y="437"/>
                  </a:lnTo>
                  <a:lnTo>
                    <a:pt x="3139" y="492"/>
                  </a:lnTo>
                  <a:lnTo>
                    <a:pt x="3188" y="553"/>
                  </a:lnTo>
                  <a:lnTo>
                    <a:pt x="3234" y="622"/>
                  </a:lnTo>
                  <a:lnTo>
                    <a:pt x="3274" y="694"/>
                  </a:lnTo>
                  <a:lnTo>
                    <a:pt x="3310" y="772"/>
                  </a:lnTo>
                  <a:lnTo>
                    <a:pt x="3342" y="854"/>
                  </a:lnTo>
                  <a:lnTo>
                    <a:pt x="3371" y="941"/>
                  </a:lnTo>
                  <a:lnTo>
                    <a:pt x="3396" y="1034"/>
                  </a:lnTo>
                  <a:lnTo>
                    <a:pt x="3417" y="1129"/>
                  </a:lnTo>
                  <a:lnTo>
                    <a:pt x="3434" y="1230"/>
                  </a:lnTo>
                  <a:lnTo>
                    <a:pt x="3445" y="1333"/>
                  </a:lnTo>
                  <a:lnTo>
                    <a:pt x="3455" y="1439"/>
                  </a:lnTo>
                  <a:lnTo>
                    <a:pt x="3460" y="1548"/>
                  </a:lnTo>
                  <a:lnTo>
                    <a:pt x="3464" y="1660"/>
                  </a:lnTo>
                  <a:lnTo>
                    <a:pt x="3462" y="1774"/>
                  </a:lnTo>
                  <a:lnTo>
                    <a:pt x="3458" y="1892"/>
                  </a:lnTo>
                  <a:lnTo>
                    <a:pt x="3451" y="2010"/>
                  </a:lnTo>
                  <a:lnTo>
                    <a:pt x="3441" y="2128"/>
                  </a:lnTo>
                  <a:lnTo>
                    <a:pt x="3432" y="2249"/>
                  </a:lnTo>
                  <a:lnTo>
                    <a:pt x="3428" y="2362"/>
                  </a:lnTo>
                  <a:lnTo>
                    <a:pt x="3432" y="2466"/>
                  </a:lnTo>
                  <a:lnTo>
                    <a:pt x="3438" y="2563"/>
                  </a:lnTo>
                  <a:lnTo>
                    <a:pt x="3451" y="2653"/>
                  </a:lnTo>
                  <a:lnTo>
                    <a:pt x="3466" y="2736"/>
                  </a:lnTo>
                  <a:lnTo>
                    <a:pt x="3485" y="2812"/>
                  </a:lnTo>
                  <a:lnTo>
                    <a:pt x="3508" y="2881"/>
                  </a:lnTo>
                  <a:lnTo>
                    <a:pt x="3535" y="2944"/>
                  </a:lnTo>
                  <a:lnTo>
                    <a:pt x="3561" y="3001"/>
                  </a:lnTo>
                  <a:lnTo>
                    <a:pt x="3592" y="3054"/>
                  </a:lnTo>
                  <a:lnTo>
                    <a:pt x="3622" y="3100"/>
                  </a:lnTo>
                  <a:lnTo>
                    <a:pt x="3652" y="3140"/>
                  </a:lnTo>
                  <a:lnTo>
                    <a:pt x="3685" y="3176"/>
                  </a:lnTo>
                  <a:lnTo>
                    <a:pt x="3715" y="3208"/>
                  </a:lnTo>
                  <a:lnTo>
                    <a:pt x="3746" y="3235"/>
                  </a:lnTo>
                  <a:lnTo>
                    <a:pt x="3774" y="3257"/>
                  </a:lnTo>
                  <a:lnTo>
                    <a:pt x="3803" y="3276"/>
                  </a:lnTo>
                  <a:lnTo>
                    <a:pt x="3827" y="3294"/>
                  </a:lnTo>
                  <a:lnTo>
                    <a:pt x="3850" y="3307"/>
                  </a:lnTo>
                  <a:lnTo>
                    <a:pt x="3871" y="3316"/>
                  </a:lnTo>
                  <a:lnTo>
                    <a:pt x="3886" y="3322"/>
                  </a:lnTo>
                  <a:lnTo>
                    <a:pt x="3900" y="3328"/>
                  </a:lnTo>
                  <a:lnTo>
                    <a:pt x="3907" y="3330"/>
                  </a:lnTo>
                  <a:lnTo>
                    <a:pt x="3909" y="3332"/>
                  </a:lnTo>
                  <a:lnTo>
                    <a:pt x="3845" y="3391"/>
                  </a:lnTo>
                  <a:lnTo>
                    <a:pt x="3772" y="3444"/>
                  </a:lnTo>
                  <a:lnTo>
                    <a:pt x="3696" y="3491"/>
                  </a:lnTo>
                  <a:lnTo>
                    <a:pt x="3614" y="3531"/>
                  </a:lnTo>
                  <a:lnTo>
                    <a:pt x="3533" y="3567"/>
                  </a:lnTo>
                  <a:lnTo>
                    <a:pt x="3447" y="3598"/>
                  </a:lnTo>
                  <a:lnTo>
                    <a:pt x="3361" y="3623"/>
                  </a:lnTo>
                  <a:lnTo>
                    <a:pt x="3276" y="3643"/>
                  </a:lnTo>
                  <a:lnTo>
                    <a:pt x="3192" y="3663"/>
                  </a:lnTo>
                  <a:lnTo>
                    <a:pt x="3112" y="3676"/>
                  </a:lnTo>
                  <a:lnTo>
                    <a:pt x="3034" y="3685"/>
                  </a:lnTo>
                  <a:lnTo>
                    <a:pt x="2962" y="3695"/>
                  </a:lnTo>
                  <a:lnTo>
                    <a:pt x="2897" y="3701"/>
                  </a:lnTo>
                  <a:lnTo>
                    <a:pt x="2838" y="3704"/>
                  </a:lnTo>
                  <a:lnTo>
                    <a:pt x="2787" y="3706"/>
                  </a:lnTo>
                  <a:lnTo>
                    <a:pt x="2745" y="3706"/>
                  </a:lnTo>
                  <a:lnTo>
                    <a:pt x="2715" y="3706"/>
                  </a:lnTo>
                  <a:lnTo>
                    <a:pt x="2696" y="3706"/>
                  </a:lnTo>
                  <a:lnTo>
                    <a:pt x="2688" y="3706"/>
                  </a:lnTo>
                  <a:lnTo>
                    <a:pt x="2688" y="3969"/>
                  </a:lnTo>
                  <a:lnTo>
                    <a:pt x="2690" y="3988"/>
                  </a:lnTo>
                  <a:lnTo>
                    <a:pt x="1965" y="6104"/>
                  </a:lnTo>
                  <a:lnTo>
                    <a:pt x="1239" y="3984"/>
                  </a:lnTo>
                  <a:lnTo>
                    <a:pt x="1239" y="3716"/>
                  </a:lnTo>
                  <a:lnTo>
                    <a:pt x="1107" y="3714"/>
                  </a:lnTo>
                  <a:lnTo>
                    <a:pt x="984" y="3708"/>
                  </a:lnTo>
                  <a:lnTo>
                    <a:pt x="870" y="3697"/>
                  </a:lnTo>
                  <a:lnTo>
                    <a:pt x="763" y="3682"/>
                  </a:lnTo>
                  <a:lnTo>
                    <a:pt x="666" y="3663"/>
                  </a:lnTo>
                  <a:lnTo>
                    <a:pt x="575" y="3640"/>
                  </a:lnTo>
                  <a:lnTo>
                    <a:pt x="493" y="3615"/>
                  </a:lnTo>
                  <a:lnTo>
                    <a:pt x="419" y="3588"/>
                  </a:lnTo>
                  <a:lnTo>
                    <a:pt x="350" y="3562"/>
                  </a:lnTo>
                  <a:lnTo>
                    <a:pt x="290" y="3533"/>
                  </a:lnTo>
                  <a:lnTo>
                    <a:pt x="236" y="3505"/>
                  </a:lnTo>
                  <a:lnTo>
                    <a:pt x="187" y="3474"/>
                  </a:lnTo>
                  <a:lnTo>
                    <a:pt x="145" y="3448"/>
                  </a:lnTo>
                  <a:lnTo>
                    <a:pt x="109" y="3421"/>
                  </a:lnTo>
                  <a:lnTo>
                    <a:pt x="80" y="3396"/>
                  </a:lnTo>
                  <a:lnTo>
                    <a:pt x="54" y="3373"/>
                  </a:lnTo>
                  <a:lnTo>
                    <a:pt x="35" y="3353"/>
                  </a:lnTo>
                  <a:lnTo>
                    <a:pt x="19" y="3337"/>
                  </a:lnTo>
                  <a:lnTo>
                    <a:pt x="10" y="3324"/>
                  </a:lnTo>
                  <a:lnTo>
                    <a:pt x="4" y="3316"/>
                  </a:lnTo>
                  <a:lnTo>
                    <a:pt x="0" y="3314"/>
                  </a:lnTo>
                  <a:lnTo>
                    <a:pt x="2" y="3314"/>
                  </a:lnTo>
                  <a:lnTo>
                    <a:pt x="8" y="3314"/>
                  </a:lnTo>
                  <a:lnTo>
                    <a:pt x="18" y="3313"/>
                  </a:lnTo>
                  <a:lnTo>
                    <a:pt x="29" y="3311"/>
                  </a:lnTo>
                  <a:lnTo>
                    <a:pt x="44" y="3307"/>
                  </a:lnTo>
                  <a:lnTo>
                    <a:pt x="61" y="3301"/>
                  </a:lnTo>
                  <a:lnTo>
                    <a:pt x="80" y="3294"/>
                  </a:lnTo>
                  <a:lnTo>
                    <a:pt x="103" y="3282"/>
                  </a:lnTo>
                  <a:lnTo>
                    <a:pt x="126" y="3269"/>
                  </a:lnTo>
                  <a:lnTo>
                    <a:pt x="151" y="3254"/>
                  </a:lnTo>
                  <a:lnTo>
                    <a:pt x="175" y="3233"/>
                  </a:lnTo>
                  <a:lnTo>
                    <a:pt x="202" y="3210"/>
                  </a:lnTo>
                  <a:lnTo>
                    <a:pt x="229" y="3181"/>
                  </a:lnTo>
                  <a:lnTo>
                    <a:pt x="257" y="3149"/>
                  </a:lnTo>
                  <a:lnTo>
                    <a:pt x="284" y="3111"/>
                  </a:lnTo>
                  <a:lnTo>
                    <a:pt x="310" y="3067"/>
                  </a:lnTo>
                  <a:lnTo>
                    <a:pt x="337" y="3018"/>
                  </a:lnTo>
                  <a:lnTo>
                    <a:pt x="364" y="2965"/>
                  </a:lnTo>
                  <a:lnTo>
                    <a:pt x="388" y="2902"/>
                  </a:lnTo>
                  <a:lnTo>
                    <a:pt x="411" y="2835"/>
                  </a:lnTo>
                  <a:lnTo>
                    <a:pt x="432" y="2759"/>
                  </a:lnTo>
                  <a:lnTo>
                    <a:pt x="453" y="2677"/>
                  </a:lnTo>
                  <a:lnTo>
                    <a:pt x="470" y="2588"/>
                  </a:lnTo>
                  <a:lnTo>
                    <a:pt x="485" y="2489"/>
                  </a:lnTo>
                  <a:lnTo>
                    <a:pt x="497" y="2383"/>
                  </a:lnTo>
                  <a:lnTo>
                    <a:pt x="506" y="2267"/>
                  </a:lnTo>
                  <a:lnTo>
                    <a:pt x="512" y="2143"/>
                  </a:lnTo>
                  <a:lnTo>
                    <a:pt x="516" y="2008"/>
                  </a:lnTo>
                  <a:lnTo>
                    <a:pt x="514" y="1865"/>
                  </a:lnTo>
                  <a:lnTo>
                    <a:pt x="512" y="1715"/>
                  </a:lnTo>
                  <a:lnTo>
                    <a:pt x="518" y="1574"/>
                  </a:lnTo>
                  <a:lnTo>
                    <a:pt x="525" y="1441"/>
                  </a:lnTo>
                  <a:lnTo>
                    <a:pt x="539" y="1318"/>
                  </a:lnTo>
                  <a:lnTo>
                    <a:pt x="556" y="1202"/>
                  </a:lnTo>
                  <a:lnTo>
                    <a:pt x="577" y="1093"/>
                  </a:lnTo>
                  <a:lnTo>
                    <a:pt x="601" y="992"/>
                  </a:lnTo>
                  <a:lnTo>
                    <a:pt x="630" y="899"/>
                  </a:lnTo>
                  <a:lnTo>
                    <a:pt x="660" y="812"/>
                  </a:lnTo>
                  <a:lnTo>
                    <a:pt x="695" y="732"/>
                  </a:lnTo>
                  <a:lnTo>
                    <a:pt x="731" y="658"/>
                  </a:lnTo>
                  <a:lnTo>
                    <a:pt x="767" y="591"/>
                  </a:lnTo>
                  <a:lnTo>
                    <a:pt x="807" y="528"/>
                  </a:lnTo>
                  <a:lnTo>
                    <a:pt x="849" y="473"/>
                  </a:lnTo>
                  <a:lnTo>
                    <a:pt x="891" y="422"/>
                  </a:lnTo>
                  <a:lnTo>
                    <a:pt x="932" y="374"/>
                  </a:lnTo>
                  <a:lnTo>
                    <a:pt x="976" y="332"/>
                  </a:lnTo>
                  <a:lnTo>
                    <a:pt x="1018" y="294"/>
                  </a:lnTo>
                  <a:lnTo>
                    <a:pt x="1062" y="262"/>
                  </a:lnTo>
                  <a:lnTo>
                    <a:pt x="1104" y="232"/>
                  </a:lnTo>
                  <a:lnTo>
                    <a:pt x="1145" y="205"/>
                  </a:lnTo>
                  <a:lnTo>
                    <a:pt x="1187" y="182"/>
                  </a:lnTo>
                  <a:lnTo>
                    <a:pt x="1227" y="161"/>
                  </a:lnTo>
                  <a:lnTo>
                    <a:pt x="1263" y="142"/>
                  </a:lnTo>
                  <a:lnTo>
                    <a:pt x="1300" y="127"/>
                  </a:lnTo>
                  <a:lnTo>
                    <a:pt x="1334" y="114"/>
                  </a:lnTo>
                  <a:lnTo>
                    <a:pt x="1364" y="102"/>
                  </a:lnTo>
                  <a:lnTo>
                    <a:pt x="1393" y="91"/>
                  </a:lnTo>
                  <a:lnTo>
                    <a:pt x="1494" y="57"/>
                  </a:lnTo>
                  <a:lnTo>
                    <a:pt x="1589" y="30"/>
                  </a:lnTo>
                  <a:lnTo>
                    <a:pt x="1680" y="13"/>
                  </a:lnTo>
                  <a:lnTo>
                    <a:pt x="1766" y="3"/>
                  </a:lnTo>
                  <a:lnTo>
                    <a:pt x="18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85"/>
            <p:cNvSpPr>
              <a:spLocks/>
            </p:cNvSpPr>
            <p:nvPr/>
          </p:nvSpPr>
          <p:spPr bwMode="auto">
            <a:xfrm>
              <a:off x="6024" y="2175"/>
              <a:ext cx="2675" cy="1029"/>
            </a:xfrm>
            <a:custGeom>
              <a:avLst/>
              <a:gdLst>
                <a:gd name="T0" fmla="*/ 1678 w 5351"/>
                <a:gd name="T1" fmla="*/ 0 h 2060"/>
                <a:gd name="T2" fmla="*/ 1383 w 5351"/>
                <a:gd name="T3" fmla="*/ 850 h 2060"/>
                <a:gd name="T4" fmla="*/ 1788 w 5351"/>
                <a:gd name="T5" fmla="*/ 820 h 2060"/>
                <a:gd name="T6" fmla="*/ 2676 w 5351"/>
                <a:gd name="T7" fmla="*/ 1913 h 2060"/>
                <a:gd name="T8" fmla="*/ 3565 w 5351"/>
                <a:gd name="T9" fmla="*/ 820 h 2060"/>
                <a:gd name="T10" fmla="*/ 3968 w 5351"/>
                <a:gd name="T11" fmla="*/ 850 h 2060"/>
                <a:gd name="T12" fmla="*/ 3681 w 5351"/>
                <a:gd name="T13" fmla="*/ 0 h 2060"/>
                <a:gd name="T14" fmla="*/ 3757 w 5351"/>
                <a:gd name="T15" fmla="*/ 44 h 2060"/>
                <a:gd name="T16" fmla="*/ 3835 w 5351"/>
                <a:gd name="T17" fmla="*/ 84 h 2060"/>
                <a:gd name="T18" fmla="*/ 4750 w 5351"/>
                <a:gd name="T19" fmla="*/ 535 h 2060"/>
                <a:gd name="T20" fmla="*/ 4828 w 5351"/>
                <a:gd name="T21" fmla="*/ 578 h 2060"/>
                <a:gd name="T22" fmla="*/ 4898 w 5351"/>
                <a:gd name="T23" fmla="*/ 628 h 2060"/>
                <a:gd name="T24" fmla="*/ 4963 w 5351"/>
                <a:gd name="T25" fmla="*/ 685 h 2060"/>
                <a:gd name="T26" fmla="*/ 5022 w 5351"/>
                <a:gd name="T27" fmla="*/ 750 h 2060"/>
                <a:gd name="T28" fmla="*/ 5075 w 5351"/>
                <a:gd name="T29" fmla="*/ 818 h 2060"/>
                <a:gd name="T30" fmla="*/ 5119 w 5351"/>
                <a:gd name="T31" fmla="*/ 892 h 2060"/>
                <a:gd name="T32" fmla="*/ 5157 w 5351"/>
                <a:gd name="T33" fmla="*/ 970 h 2060"/>
                <a:gd name="T34" fmla="*/ 5185 w 5351"/>
                <a:gd name="T35" fmla="*/ 1052 h 2060"/>
                <a:gd name="T36" fmla="*/ 5204 w 5351"/>
                <a:gd name="T37" fmla="*/ 1138 h 2060"/>
                <a:gd name="T38" fmla="*/ 5351 w 5351"/>
                <a:gd name="T39" fmla="*/ 1946 h 2060"/>
                <a:gd name="T40" fmla="*/ 5351 w 5351"/>
                <a:gd name="T41" fmla="*/ 1974 h 2060"/>
                <a:gd name="T42" fmla="*/ 5345 w 5351"/>
                <a:gd name="T43" fmla="*/ 2001 h 2060"/>
                <a:gd name="T44" fmla="*/ 5330 w 5351"/>
                <a:gd name="T45" fmla="*/ 2024 h 2060"/>
                <a:gd name="T46" fmla="*/ 5309 w 5351"/>
                <a:gd name="T47" fmla="*/ 2043 h 2060"/>
                <a:gd name="T48" fmla="*/ 5284 w 5351"/>
                <a:gd name="T49" fmla="*/ 2054 h 2060"/>
                <a:gd name="T50" fmla="*/ 5254 w 5351"/>
                <a:gd name="T51" fmla="*/ 2060 h 2060"/>
                <a:gd name="T52" fmla="*/ 97 w 5351"/>
                <a:gd name="T53" fmla="*/ 2060 h 2060"/>
                <a:gd name="T54" fmla="*/ 67 w 5351"/>
                <a:gd name="T55" fmla="*/ 2054 h 2060"/>
                <a:gd name="T56" fmla="*/ 42 w 5351"/>
                <a:gd name="T57" fmla="*/ 2043 h 2060"/>
                <a:gd name="T58" fmla="*/ 23 w 5351"/>
                <a:gd name="T59" fmla="*/ 2024 h 2060"/>
                <a:gd name="T60" fmla="*/ 8 w 5351"/>
                <a:gd name="T61" fmla="*/ 2001 h 2060"/>
                <a:gd name="T62" fmla="*/ 0 w 5351"/>
                <a:gd name="T63" fmla="*/ 1974 h 2060"/>
                <a:gd name="T64" fmla="*/ 2 w 5351"/>
                <a:gd name="T65" fmla="*/ 1946 h 2060"/>
                <a:gd name="T66" fmla="*/ 146 w 5351"/>
                <a:gd name="T67" fmla="*/ 1138 h 2060"/>
                <a:gd name="T68" fmla="*/ 167 w 5351"/>
                <a:gd name="T69" fmla="*/ 1052 h 2060"/>
                <a:gd name="T70" fmla="*/ 196 w 5351"/>
                <a:gd name="T71" fmla="*/ 970 h 2060"/>
                <a:gd name="T72" fmla="*/ 234 w 5351"/>
                <a:gd name="T73" fmla="*/ 892 h 2060"/>
                <a:gd name="T74" fmla="*/ 278 w 5351"/>
                <a:gd name="T75" fmla="*/ 818 h 2060"/>
                <a:gd name="T76" fmla="*/ 331 w 5351"/>
                <a:gd name="T77" fmla="*/ 750 h 2060"/>
                <a:gd name="T78" fmla="*/ 388 w 5351"/>
                <a:gd name="T79" fmla="*/ 685 h 2060"/>
                <a:gd name="T80" fmla="*/ 455 w 5351"/>
                <a:gd name="T81" fmla="*/ 628 h 2060"/>
                <a:gd name="T82" fmla="*/ 525 w 5351"/>
                <a:gd name="T83" fmla="*/ 578 h 2060"/>
                <a:gd name="T84" fmla="*/ 603 w 5351"/>
                <a:gd name="T85" fmla="*/ 535 h 2060"/>
                <a:gd name="T86" fmla="*/ 1495 w 5351"/>
                <a:gd name="T87" fmla="*/ 93 h 2060"/>
                <a:gd name="T88" fmla="*/ 1678 w 5351"/>
                <a:gd name="T89" fmla="*/ 0 h 2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51" h="2060">
                  <a:moveTo>
                    <a:pt x="1678" y="0"/>
                  </a:moveTo>
                  <a:lnTo>
                    <a:pt x="1383" y="850"/>
                  </a:lnTo>
                  <a:lnTo>
                    <a:pt x="1788" y="820"/>
                  </a:lnTo>
                  <a:lnTo>
                    <a:pt x="2676" y="1913"/>
                  </a:lnTo>
                  <a:lnTo>
                    <a:pt x="3565" y="820"/>
                  </a:lnTo>
                  <a:lnTo>
                    <a:pt x="3968" y="850"/>
                  </a:lnTo>
                  <a:lnTo>
                    <a:pt x="3681" y="0"/>
                  </a:lnTo>
                  <a:lnTo>
                    <a:pt x="3757" y="44"/>
                  </a:lnTo>
                  <a:lnTo>
                    <a:pt x="3835" y="84"/>
                  </a:lnTo>
                  <a:lnTo>
                    <a:pt x="4750" y="535"/>
                  </a:lnTo>
                  <a:lnTo>
                    <a:pt x="4828" y="578"/>
                  </a:lnTo>
                  <a:lnTo>
                    <a:pt x="4898" y="628"/>
                  </a:lnTo>
                  <a:lnTo>
                    <a:pt x="4963" y="685"/>
                  </a:lnTo>
                  <a:lnTo>
                    <a:pt x="5022" y="750"/>
                  </a:lnTo>
                  <a:lnTo>
                    <a:pt x="5075" y="818"/>
                  </a:lnTo>
                  <a:lnTo>
                    <a:pt x="5119" y="892"/>
                  </a:lnTo>
                  <a:lnTo>
                    <a:pt x="5157" y="970"/>
                  </a:lnTo>
                  <a:lnTo>
                    <a:pt x="5185" y="1052"/>
                  </a:lnTo>
                  <a:lnTo>
                    <a:pt x="5204" y="1138"/>
                  </a:lnTo>
                  <a:lnTo>
                    <a:pt x="5351" y="1946"/>
                  </a:lnTo>
                  <a:lnTo>
                    <a:pt x="5351" y="1974"/>
                  </a:lnTo>
                  <a:lnTo>
                    <a:pt x="5345" y="2001"/>
                  </a:lnTo>
                  <a:lnTo>
                    <a:pt x="5330" y="2024"/>
                  </a:lnTo>
                  <a:lnTo>
                    <a:pt x="5309" y="2043"/>
                  </a:lnTo>
                  <a:lnTo>
                    <a:pt x="5284" y="2054"/>
                  </a:lnTo>
                  <a:lnTo>
                    <a:pt x="5254" y="2060"/>
                  </a:lnTo>
                  <a:lnTo>
                    <a:pt x="97" y="2060"/>
                  </a:lnTo>
                  <a:lnTo>
                    <a:pt x="67" y="2054"/>
                  </a:lnTo>
                  <a:lnTo>
                    <a:pt x="42" y="2043"/>
                  </a:lnTo>
                  <a:lnTo>
                    <a:pt x="23" y="2024"/>
                  </a:lnTo>
                  <a:lnTo>
                    <a:pt x="8" y="2001"/>
                  </a:lnTo>
                  <a:lnTo>
                    <a:pt x="0" y="1974"/>
                  </a:lnTo>
                  <a:lnTo>
                    <a:pt x="2" y="1946"/>
                  </a:lnTo>
                  <a:lnTo>
                    <a:pt x="146" y="1138"/>
                  </a:lnTo>
                  <a:lnTo>
                    <a:pt x="167" y="1052"/>
                  </a:lnTo>
                  <a:lnTo>
                    <a:pt x="196" y="970"/>
                  </a:lnTo>
                  <a:lnTo>
                    <a:pt x="234" y="892"/>
                  </a:lnTo>
                  <a:lnTo>
                    <a:pt x="278" y="818"/>
                  </a:lnTo>
                  <a:lnTo>
                    <a:pt x="331" y="750"/>
                  </a:lnTo>
                  <a:lnTo>
                    <a:pt x="388" y="685"/>
                  </a:lnTo>
                  <a:lnTo>
                    <a:pt x="455" y="628"/>
                  </a:lnTo>
                  <a:lnTo>
                    <a:pt x="525" y="578"/>
                  </a:lnTo>
                  <a:lnTo>
                    <a:pt x="603" y="535"/>
                  </a:lnTo>
                  <a:lnTo>
                    <a:pt x="1495" y="93"/>
                  </a:lnTo>
                  <a:lnTo>
                    <a:pt x="16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0" name="稻壳儿_刀客儿出品_18"/>
          <p:cNvGrpSpPr>
            <a:grpSpLocks noChangeAspect="1"/>
          </p:cNvGrpSpPr>
          <p:nvPr/>
        </p:nvGrpSpPr>
        <p:grpSpPr bwMode="auto">
          <a:xfrm>
            <a:off x="6635481" y="4909086"/>
            <a:ext cx="611106" cy="438538"/>
            <a:chOff x="4283" y="2577"/>
            <a:chExt cx="3134" cy="2249"/>
          </a:xfrm>
          <a:solidFill>
            <a:schemeClr val="accent6"/>
          </a:solidFill>
        </p:grpSpPr>
        <p:sp>
          <p:nvSpPr>
            <p:cNvPr id="71" name="Freeform 194"/>
            <p:cNvSpPr>
              <a:spLocks/>
            </p:cNvSpPr>
            <p:nvPr/>
          </p:nvSpPr>
          <p:spPr bwMode="auto">
            <a:xfrm>
              <a:off x="4718" y="2723"/>
              <a:ext cx="958" cy="1276"/>
            </a:xfrm>
            <a:custGeom>
              <a:avLst/>
              <a:gdLst>
                <a:gd name="T0" fmla="*/ 1134 w 1917"/>
                <a:gd name="T1" fmla="*/ 13 h 2554"/>
                <a:gd name="T2" fmla="*/ 1314 w 1917"/>
                <a:gd name="T3" fmla="*/ 74 h 2554"/>
                <a:gd name="T4" fmla="*/ 1459 w 1917"/>
                <a:gd name="T5" fmla="*/ 164 h 2554"/>
                <a:gd name="T6" fmla="*/ 1548 w 1917"/>
                <a:gd name="T7" fmla="*/ 253 h 2554"/>
                <a:gd name="T8" fmla="*/ 1586 w 1917"/>
                <a:gd name="T9" fmla="*/ 306 h 2554"/>
                <a:gd name="T10" fmla="*/ 1598 w 1917"/>
                <a:gd name="T11" fmla="*/ 312 h 2554"/>
                <a:gd name="T12" fmla="*/ 1634 w 1917"/>
                <a:gd name="T13" fmla="*/ 321 h 2554"/>
                <a:gd name="T14" fmla="*/ 1687 w 1917"/>
                <a:gd name="T15" fmla="*/ 350 h 2554"/>
                <a:gd name="T16" fmla="*/ 1750 w 1917"/>
                <a:gd name="T17" fmla="*/ 407 h 2554"/>
                <a:gd name="T18" fmla="*/ 1807 w 1917"/>
                <a:gd name="T19" fmla="*/ 500 h 2554"/>
                <a:gd name="T20" fmla="*/ 1849 w 1917"/>
                <a:gd name="T21" fmla="*/ 639 h 2554"/>
                <a:gd name="T22" fmla="*/ 1862 w 1917"/>
                <a:gd name="T23" fmla="*/ 835 h 2554"/>
                <a:gd name="T24" fmla="*/ 1835 w 1917"/>
                <a:gd name="T25" fmla="*/ 1097 h 2554"/>
                <a:gd name="T26" fmla="*/ 1822 w 1917"/>
                <a:gd name="T27" fmla="*/ 1217 h 2554"/>
                <a:gd name="T28" fmla="*/ 1872 w 1917"/>
                <a:gd name="T29" fmla="*/ 1230 h 2554"/>
                <a:gd name="T30" fmla="*/ 1908 w 1917"/>
                <a:gd name="T31" fmla="*/ 1280 h 2554"/>
                <a:gd name="T32" fmla="*/ 1915 w 1917"/>
                <a:gd name="T33" fmla="*/ 1380 h 2554"/>
                <a:gd name="T34" fmla="*/ 1883 w 1917"/>
                <a:gd name="T35" fmla="*/ 1546 h 2554"/>
                <a:gd name="T36" fmla="*/ 1816 w 1917"/>
                <a:gd name="T37" fmla="*/ 1726 h 2554"/>
                <a:gd name="T38" fmla="*/ 1757 w 1917"/>
                <a:gd name="T39" fmla="*/ 1808 h 2554"/>
                <a:gd name="T40" fmla="*/ 1710 w 1917"/>
                <a:gd name="T41" fmla="*/ 1888 h 2554"/>
                <a:gd name="T42" fmla="*/ 1632 w 1917"/>
                <a:gd name="T43" fmla="*/ 2092 h 2554"/>
                <a:gd name="T44" fmla="*/ 1497 w 1917"/>
                <a:gd name="T45" fmla="*/ 2284 h 2554"/>
                <a:gd name="T46" fmla="*/ 1312 w 1917"/>
                <a:gd name="T47" fmla="*/ 2443 h 2554"/>
                <a:gd name="T48" fmla="*/ 1096 w 1917"/>
                <a:gd name="T49" fmla="*/ 2536 h 2554"/>
                <a:gd name="T50" fmla="*/ 888 w 1917"/>
                <a:gd name="T51" fmla="*/ 2550 h 2554"/>
                <a:gd name="T52" fmla="*/ 673 w 1917"/>
                <a:gd name="T53" fmla="*/ 2485 h 2554"/>
                <a:gd name="T54" fmla="*/ 472 w 1917"/>
                <a:gd name="T55" fmla="*/ 2344 h 2554"/>
                <a:gd name="T56" fmla="*/ 322 w 1917"/>
                <a:gd name="T57" fmla="*/ 2160 h 2554"/>
                <a:gd name="T58" fmla="*/ 226 w 1917"/>
                <a:gd name="T59" fmla="*/ 1957 h 2554"/>
                <a:gd name="T60" fmla="*/ 177 w 1917"/>
                <a:gd name="T61" fmla="*/ 1822 h 2554"/>
                <a:gd name="T62" fmla="*/ 120 w 1917"/>
                <a:gd name="T63" fmla="*/ 1766 h 2554"/>
                <a:gd name="T64" fmla="*/ 57 w 1917"/>
                <a:gd name="T65" fmla="*/ 1620 h 2554"/>
                <a:gd name="T66" fmla="*/ 8 w 1917"/>
                <a:gd name="T67" fmla="*/ 1428 h 2554"/>
                <a:gd name="T68" fmla="*/ 4 w 1917"/>
                <a:gd name="T69" fmla="*/ 1308 h 2554"/>
                <a:gd name="T70" fmla="*/ 32 w 1917"/>
                <a:gd name="T71" fmla="*/ 1244 h 2554"/>
                <a:gd name="T72" fmla="*/ 78 w 1917"/>
                <a:gd name="T73" fmla="*/ 1219 h 2554"/>
                <a:gd name="T74" fmla="*/ 95 w 1917"/>
                <a:gd name="T75" fmla="*/ 1156 h 2554"/>
                <a:gd name="T76" fmla="*/ 61 w 1917"/>
                <a:gd name="T77" fmla="*/ 935 h 2554"/>
                <a:gd name="T78" fmla="*/ 80 w 1917"/>
                <a:gd name="T79" fmla="*/ 709 h 2554"/>
                <a:gd name="T80" fmla="*/ 169 w 1917"/>
                <a:gd name="T81" fmla="*/ 489 h 2554"/>
                <a:gd name="T82" fmla="*/ 306 w 1917"/>
                <a:gd name="T83" fmla="*/ 314 h 2554"/>
                <a:gd name="T84" fmla="*/ 514 w 1917"/>
                <a:gd name="T85" fmla="*/ 141 h 2554"/>
                <a:gd name="T86" fmla="*/ 717 w 1917"/>
                <a:gd name="T87" fmla="*/ 38 h 2554"/>
                <a:gd name="T88" fmla="*/ 902 w 1917"/>
                <a:gd name="T89" fmla="*/ 4 h 2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17" h="2554">
                  <a:moveTo>
                    <a:pt x="983" y="0"/>
                  </a:moveTo>
                  <a:lnTo>
                    <a:pt x="1061" y="4"/>
                  </a:lnTo>
                  <a:lnTo>
                    <a:pt x="1134" y="13"/>
                  </a:lnTo>
                  <a:lnTo>
                    <a:pt x="1198" y="29"/>
                  </a:lnTo>
                  <a:lnTo>
                    <a:pt x="1259" y="49"/>
                  </a:lnTo>
                  <a:lnTo>
                    <a:pt x="1314" y="74"/>
                  </a:lnTo>
                  <a:lnTo>
                    <a:pt x="1364" y="101"/>
                  </a:lnTo>
                  <a:lnTo>
                    <a:pt x="1415" y="131"/>
                  </a:lnTo>
                  <a:lnTo>
                    <a:pt x="1459" y="164"/>
                  </a:lnTo>
                  <a:lnTo>
                    <a:pt x="1495" y="196"/>
                  </a:lnTo>
                  <a:lnTo>
                    <a:pt x="1525" y="224"/>
                  </a:lnTo>
                  <a:lnTo>
                    <a:pt x="1548" y="253"/>
                  </a:lnTo>
                  <a:lnTo>
                    <a:pt x="1567" y="276"/>
                  </a:lnTo>
                  <a:lnTo>
                    <a:pt x="1579" y="295"/>
                  </a:lnTo>
                  <a:lnTo>
                    <a:pt x="1586" y="306"/>
                  </a:lnTo>
                  <a:lnTo>
                    <a:pt x="1588" y="310"/>
                  </a:lnTo>
                  <a:lnTo>
                    <a:pt x="1590" y="310"/>
                  </a:lnTo>
                  <a:lnTo>
                    <a:pt x="1598" y="312"/>
                  </a:lnTo>
                  <a:lnTo>
                    <a:pt x="1605" y="314"/>
                  </a:lnTo>
                  <a:lnTo>
                    <a:pt x="1619" y="316"/>
                  </a:lnTo>
                  <a:lnTo>
                    <a:pt x="1634" y="321"/>
                  </a:lnTo>
                  <a:lnTo>
                    <a:pt x="1649" y="329"/>
                  </a:lnTo>
                  <a:lnTo>
                    <a:pt x="1668" y="338"/>
                  </a:lnTo>
                  <a:lnTo>
                    <a:pt x="1687" y="350"/>
                  </a:lnTo>
                  <a:lnTo>
                    <a:pt x="1708" y="365"/>
                  </a:lnTo>
                  <a:lnTo>
                    <a:pt x="1729" y="384"/>
                  </a:lnTo>
                  <a:lnTo>
                    <a:pt x="1750" y="407"/>
                  </a:lnTo>
                  <a:lnTo>
                    <a:pt x="1771" y="432"/>
                  </a:lnTo>
                  <a:lnTo>
                    <a:pt x="1790" y="464"/>
                  </a:lnTo>
                  <a:lnTo>
                    <a:pt x="1807" y="500"/>
                  </a:lnTo>
                  <a:lnTo>
                    <a:pt x="1824" y="540"/>
                  </a:lnTo>
                  <a:lnTo>
                    <a:pt x="1837" y="588"/>
                  </a:lnTo>
                  <a:lnTo>
                    <a:pt x="1849" y="639"/>
                  </a:lnTo>
                  <a:lnTo>
                    <a:pt x="1856" y="698"/>
                  </a:lnTo>
                  <a:lnTo>
                    <a:pt x="1862" y="762"/>
                  </a:lnTo>
                  <a:lnTo>
                    <a:pt x="1862" y="835"/>
                  </a:lnTo>
                  <a:lnTo>
                    <a:pt x="1858" y="915"/>
                  </a:lnTo>
                  <a:lnTo>
                    <a:pt x="1851" y="1002"/>
                  </a:lnTo>
                  <a:lnTo>
                    <a:pt x="1835" y="1097"/>
                  </a:lnTo>
                  <a:lnTo>
                    <a:pt x="1822" y="1156"/>
                  </a:lnTo>
                  <a:lnTo>
                    <a:pt x="1805" y="1217"/>
                  </a:lnTo>
                  <a:lnTo>
                    <a:pt x="1822" y="1217"/>
                  </a:lnTo>
                  <a:lnTo>
                    <a:pt x="1839" y="1217"/>
                  </a:lnTo>
                  <a:lnTo>
                    <a:pt x="1856" y="1223"/>
                  </a:lnTo>
                  <a:lnTo>
                    <a:pt x="1872" y="1230"/>
                  </a:lnTo>
                  <a:lnTo>
                    <a:pt x="1885" y="1242"/>
                  </a:lnTo>
                  <a:lnTo>
                    <a:pt x="1898" y="1259"/>
                  </a:lnTo>
                  <a:lnTo>
                    <a:pt x="1908" y="1280"/>
                  </a:lnTo>
                  <a:lnTo>
                    <a:pt x="1913" y="1306"/>
                  </a:lnTo>
                  <a:lnTo>
                    <a:pt x="1917" y="1340"/>
                  </a:lnTo>
                  <a:lnTo>
                    <a:pt x="1915" y="1380"/>
                  </a:lnTo>
                  <a:lnTo>
                    <a:pt x="1910" y="1428"/>
                  </a:lnTo>
                  <a:lnTo>
                    <a:pt x="1900" y="1483"/>
                  </a:lnTo>
                  <a:lnTo>
                    <a:pt x="1883" y="1546"/>
                  </a:lnTo>
                  <a:lnTo>
                    <a:pt x="1860" y="1620"/>
                  </a:lnTo>
                  <a:lnTo>
                    <a:pt x="1839" y="1679"/>
                  </a:lnTo>
                  <a:lnTo>
                    <a:pt x="1816" y="1726"/>
                  </a:lnTo>
                  <a:lnTo>
                    <a:pt x="1795" y="1765"/>
                  </a:lnTo>
                  <a:lnTo>
                    <a:pt x="1776" y="1791"/>
                  </a:lnTo>
                  <a:lnTo>
                    <a:pt x="1757" y="1808"/>
                  </a:lnTo>
                  <a:lnTo>
                    <a:pt x="1740" y="1820"/>
                  </a:lnTo>
                  <a:lnTo>
                    <a:pt x="1723" y="1823"/>
                  </a:lnTo>
                  <a:lnTo>
                    <a:pt x="1710" y="1888"/>
                  </a:lnTo>
                  <a:lnTo>
                    <a:pt x="1691" y="1957"/>
                  </a:lnTo>
                  <a:lnTo>
                    <a:pt x="1664" y="2023"/>
                  </a:lnTo>
                  <a:lnTo>
                    <a:pt x="1632" y="2092"/>
                  </a:lnTo>
                  <a:lnTo>
                    <a:pt x="1592" y="2158"/>
                  </a:lnTo>
                  <a:lnTo>
                    <a:pt x="1548" y="2223"/>
                  </a:lnTo>
                  <a:lnTo>
                    <a:pt x="1497" y="2284"/>
                  </a:lnTo>
                  <a:lnTo>
                    <a:pt x="1440" y="2343"/>
                  </a:lnTo>
                  <a:lnTo>
                    <a:pt x="1379" y="2396"/>
                  </a:lnTo>
                  <a:lnTo>
                    <a:pt x="1312" y="2443"/>
                  </a:lnTo>
                  <a:lnTo>
                    <a:pt x="1240" y="2483"/>
                  </a:lnTo>
                  <a:lnTo>
                    <a:pt x="1162" y="2517"/>
                  </a:lnTo>
                  <a:lnTo>
                    <a:pt x="1096" y="2536"/>
                  </a:lnTo>
                  <a:lnTo>
                    <a:pt x="1027" y="2550"/>
                  </a:lnTo>
                  <a:lnTo>
                    <a:pt x="957" y="2554"/>
                  </a:lnTo>
                  <a:lnTo>
                    <a:pt x="888" y="2550"/>
                  </a:lnTo>
                  <a:lnTo>
                    <a:pt x="820" y="2536"/>
                  </a:lnTo>
                  <a:lnTo>
                    <a:pt x="753" y="2517"/>
                  </a:lnTo>
                  <a:lnTo>
                    <a:pt x="673" y="2485"/>
                  </a:lnTo>
                  <a:lnTo>
                    <a:pt x="601" y="2445"/>
                  </a:lnTo>
                  <a:lnTo>
                    <a:pt x="535" y="2398"/>
                  </a:lnTo>
                  <a:lnTo>
                    <a:pt x="472" y="2344"/>
                  </a:lnTo>
                  <a:lnTo>
                    <a:pt x="417" y="2285"/>
                  </a:lnTo>
                  <a:lnTo>
                    <a:pt x="365" y="2225"/>
                  </a:lnTo>
                  <a:lnTo>
                    <a:pt x="322" y="2160"/>
                  </a:lnTo>
                  <a:lnTo>
                    <a:pt x="284" y="2093"/>
                  </a:lnTo>
                  <a:lnTo>
                    <a:pt x="251" y="2025"/>
                  </a:lnTo>
                  <a:lnTo>
                    <a:pt x="226" y="1957"/>
                  </a:lnTo>
                  <a:lnTo>
                    <a:pt x="206" y="1890"/>
                  </a:lnTo>
                  <a:lnTo>
                    <a:pt x="192" y="1825"/>
                  </a:lnTo>
                  <a:lnTo>
                    <a:pt x="177" y="1822"/>
                  </a:lnTo>
                  <a:lnTo>
                    <a:pt x="158" y="1810"/>
                  </a:lnTo>
                  <a:lnTo>
                    <a:pt x="139" y="1793"/>
                  </a:lnTo>
                  <a:lnTo>
                    <a:pt x="120" y="1766"/>
                  </a:lnTo>
                  <a:lnTo>
                    <a:pt x="99" y="1728"/>
                  </a:lnTo>
                  <a:lnTo>
                    <a:pt x="78" y="1681"/>
                  </a:lnTo>
                  <a:lnTo>
                    <a:pt x="57" y="1620"/>
                  </a:lnTo>
                  <a:lnTo>
                    <a:pt x="34" y="1546"/>
                  </a:lnTo>
                  <a:lnTo>
                    <a:pt x="17" y="1483"/>
                  </a:lnTo>
                  <a:lnTo>
                    <a:pt x="8" y="1428"/>
                  </a:lnTo>
                  <a:lnTo>
                    <a:pt x="2" y="1380"/>
                  </a:lnTo>
                  <a:lnTo>
                    <a:pt x="0" y="1340"/>
                  </a:lnTo>
                  <a:lnTo>
                    <a:pt x="4" y="1308"/>
                  </a:lnTo>
                  <a:lnTo>
                    <a:pt x="10" y="1280"/>
                  </a:lnTo>
                  <a:lnTo>
                    <a:pt x="19" y="1259"/>
                  </a:lnTo>
                  <a:lnTo>
                    <a:pt x="32" y="1244"/>
                  </a:lnTo>
                  <a:lnTo>
                    <a:pt x="46" y="1230"/>
                  </a:lnTo>
                  <a:lnTo>
                    <a:pt x="63" y="1223"/>
                  </a:lnTo>
                  <a:lnTo>
                    <a:pt x="78" y="1219"/>
                  </a:lnTo>
                  <a:lnTo>
                    <a:pt x="95" y="1217"/>
                  </a:lnTo>
                  <a:lnTo>
                    <a:pt x="114" y="1217"/>
                  </a:lnTo>
                  <a:lnTo>
                    <a:pt x="95" y="1156"/>
                  </a:lnTo>
                  <a:lnTo>
                    <a:pt x="82" y="1097"/>
                  </a:lnTo>
                  <a:lnTo>
                    <a:pt x="69" y="1015"/>
                  </a:lnTo>
                  <a:lnTo>
                    <a:pt x="61" y="935"/>
                  </a:lnTo>
                  <a:lnTo>
                    <a:pt x="59" y="859"/>
                  </a:lnTo>
                  <a:lnTo>
                    <a:pt x="65" y="783"/>
                  </a:lnTo>
                  <a:lnTo>
                    <a:pt x="80" y="709"/>
                  </a:lnTo>
                  <a:lnTo>
                    <a:pt x="103" y="631"/>
                  </a:lnTo>
                  <a:lnTo>
                    <a:pt x="133" y="557"/>
                  </a:lnTo>
                  <a:lnTo>
                    <a:pt x="169" y="489"/>
                  </a:lnTo>
                  <a:lnTo>
                    <a:pt x="211" y="426"/>
                  </a:lnTo>
                  <a:lnTo>
                    <a:pt x="257" y="367"/>
                  </a:lnTo>
                  <a:lnTo>
                    <a:pt x="306" y="314"/>
                  </a:lnTo>
                  <a:lnTo>
                    <a:pt x="371" y="251"/>
                  </a:lnTo>
                  <a:lnTo>
                    <a:pt x="441" y="192"/>
                  </a:lnTo>
                  <a:lnTo>
                    <a:pt x="514" y="141"/>
                  </a:lnTo>
                  <a:lnTo>
                    <a:pt x="576" y="101"/>
                  </a:lnTo>
                  <a:lnTo>
                    <a:pt x="645" y="67"/>
                  </a:lnTo>
                  <a:lnTo>
                    <a:pt x="717" y="38"/>
                  </a:lnTo>
                  <a:lnTo>
                    <a:pt x="776" y="21"/>
                  </a:lnTo>
                  <a:lnTo>
                    <a:pt x="837" y="10"/>
                  </a:lnTo>
                  <a:lnTo>
                    <a:pt x="902" y="4"/>
                  </a:lnTo>
                  <a:lnTo>
                    <a:pt x="9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95"/>
            <p:cNvSpPr>
              <a:spLocks/>
            </p:cNvSpPr>
            <p:nvPr/>
          </p:nvSpPr>
          <p:spPr bwMode="auto">
            <a:xfrm>
              <a:off x="4283" y="3981"/>
              <a:ext cx="1831" cy="845"/>
            </a:xfrm>
            <a:custGeom>
              <a:avLst/>
              <a:gdLst>
                <a:gd name="T0" fmla="*/ 1531 w 3661"/>
                <a:gd name="T1" fmla="*/ 1090 h 1691"/>
                <a:gd name="T2" fmla="*/ 1733 w 3661"/>
                <a:gd name="T3" fmla="*/ 801 h 1691"/>
                <a:gd name="T4" fmla="*/ 1653 w 3661"/>
                <a:gd name="T5" fmla="*/ 677 h 1691"/>
                <a:gd name="T6" fmla="*/ 1607 w 3661"/>
                <a:gd name="T7" fmla="*/ 575 h 1691"/>
                <a:gd name="T8" fmla="*/ 1586 w 3661"/>
                <a:gd name="T9" fmla="*/ 493 h 1691"/>
                <a:gd name="T10" fmla="*/ 1588 w 3661"/>
                <a:gd name="T11" fmla="*/ 426 h 1691"/>
                <a:gd name="T12" fmla="*/ 1607 w 3661"/>
                <a:gd name="T13" fmla="*/ 377 h 1691"/>
                <a:gd name="T14" fmla="*/ 1639 w 3661"/>
                <a:gd name="T15" fmla="*/ 339 h 1691"/>
                <a:gd name="T16" fmla="*/ 1679 w 3661"/>
                <a:gd name="T17" fmla="*/ 314 h 1691"/>
                <a:gd name="T18" fmla="*/ 1723 w 3661"/>
                <a:gd name="T19" fmla="*/ 297 h 1691"/>
                <a:gd name="T20" fmla="*/ 1765 w 3661"/>
                <a:gd name="T21" fmla="*/ 288 h 1691"/>
                <a:gd name="T22" fmla="*/ 1801 w 3661"/>
                <a:gd name="T23" fmla="*/ 284 h 1691"/>
                <a:gd name="T24" fmla="*/ 1826 w 3661"/>
                <a:gd name="T25" fmla="*/ 282 h 1691"/>
                <a:gd name="T26" fmla="*/ 1843 w 3661"/>
                <a:gd name="T27" fmla="*/ 284 h 1691"/>
                <a:gd name="T28" fmla="*/ 1873 w 3661"/>
                <a:gd name="T29" fmla="*/ 286 h 1691"/>
                <a:gd name="T30" fmla="*/ 1913 w 3661"/>
                <a:gd name="T31" fmla="*/ 291 h 1691"/>
                <a:gd name="T32" fmla="*/ 1957 w 3661"/>
                <a:gd name="T33" fmla="*/ 305 h 1691"/>
                <a:gd name="T34" fmla="*/ 1999 w 3661"/>
                <a:gd name="T35" fmla="*/ 326 h 1691"/>
                <a:gd name="T36" fmla="*/ 2037 w 3661"/>
                <a:gd name="T37" fmla="*/ 356 h 1691"/>
                <a:gd name="T38" fmla="*/ 2063 w 3661"/>
                <a:gd name="T39" fmla="*/ 400 h 1691"/>
                <a:gd name="T40" fmla="*/ 2073 w 3661"/>
                <a:gd name="T41" fmla="*/ 457 h 1691"/>
                <a:gd name="T42" fmla="*/ 2065 w 3661"/>
                <a:gd name="T43" fmla="*/ 531 h 1691"/>
                <a:gd name="T44" fmla="*/ 2031 w 3661"/>
                <a:gd name="T45" fmla="*/ 624 h 1691"/>
                <a:gd name="T46" fmla="*/ 1968 w 3661"/>
                <a:gd name="T47" fmla="*/ 736 h 1691"/>
                <a:gd name="T48" fmla="*/ 2081 w 3661"/>
                <a:gd name="T49" fmla="*/ 1240 h 1691"/>
                <a:gd name="T50" fmla="*/ 2472 w 3661"/>
                <a:gd name="T51" fmla="*/ 0 h 1691"/>
                <a:gd name="T52" fmla="*/ 2488 w 3661"/>
                <a:gd name="T53" fmla="*/ 10 h 1691"/>
                <a:gd name="T54" fmla="*/ 2535 w 3661"/>
                <a:gd name="T55" fmla="*/ 38 h 1691"/>
                <a:gd name="T56" fmla="*/ 2613 w 3661"/>
                <a:gd name="T57" fmla="*/ 82 h 1691"/>
                <a:gd name="T58" fmla="*/ 2718 w 3661"/>
                <a:gd name="T59" fmla="*/ 137 h 1691"/>
                <a:gd name="T60" fmla="*/ 2851 w 3661"/>
                <a:gd name="T61" fmla="*/ 202 h 1691"/>
                <a:gd name="T62" fmla="*/ 3007 w 3661"/>
                <a:gd name="T63" fmla="*/ 272 h 1691"/>
                <a:gd name="T64" fmla="*/ 3187 w 3661"/>
                <a:gd name="T65" fmla="*/ 345 h 1691"/>
                <a:gd name="T66" fmla="*/ 3334 w 3661"/>
                <a:gd name="T67" fmla="*/ 413 h 1691"/>
                <a:gd name="T68" fmla="*/ 3446 w 3661"/>
                <a:gd name="T69" fmla="*/ 501 h 1691"/>
                <a:gd name="T70" fmla="*/ 3528 w 3661"/>
                <a:gd name="T71" fmla="*/ 605 h 1691"/>
                <a:gd name="T72" fmla="*/ 3585 w 3661"/>
                <a:gd name="T73" fmla="*/ 731 h 1691"/>
                <a:gd name="T74" fmla="*/ 3621 w 3661"/>
                <a:gd name="T75" fmla="*/ 875 h 1691"/>
                <a:gd name="T76" fmla="*/ 3644 w 3661"/>
                <a:gd name="T77" fmla="*/ 1044 h 1691"/>
                <a:gd name="T78" fmla="*/ 3653 w 3661"/>
                <a:gd name="T79" fmla="*/ 1234 h 1691"/>
                <a:gd name="T80" fmla="*/ 3657 w 3661"/>
                <a:gd name="T81" fmla="*/ 1449 h 1691"/>
                <a:gd name="T82" fmla="*/ 3661 w 3661"/>
                <a:gd name="T83" fmla="*/ 1691 h 1691"/>
                <a:gd name="T84" fmla="*/ 2 w 3661"/>
                <a:gd name="T85" fmla="*/ 1567 h 1691"/>
                <a:gd name="T86" fmla="*/ 4 w 3661"/>
                <a:gd name="T87" fmla="*/ 1339 h 1691"/>
                <a:gd name="T88" fmla="*/ 11 w 3661"/>
                <a:gd name="T89" fmla="*/ 1136 h 1691"/>
                <a:gd name="T90" fmla="*/ 27 w 3661"/>
                <a:gd name="T91" fmla="*/ 957 h 1691"/>
                <a:gd name="T92" fmla="*/ 55 w 3661"/>
                <a:gd name="T93" fmla="*/ 801 h 1691"/>
                <a:gd name="T94" fmla="*/ 103 w 3661"/>
                <a:gd name="T95" fmla="*/ 664 h 1691"/>
                <a:gd name="T96" fmla="*/ 171 w 3661"/>
                <a:gd name="T97" fmla="*/ 550 h 1691"/>
                <a:gd name="T98" fmla="*/ 266 w 3661"/>
                <a:gd name="T99" fmla="*/ 455 h 1691"/>
                <a:gd name="T100" fmla="*/ 396 w 3661"/>
                <a:gd name="T101" fmla="*/ 377 h 1691"/>
                <a:gd name="T102" fmla="*/ 567 w 3661"/>
                <a:gd name="T103" fmla="*/ 308 h 1691"/>
                <a:gd name="T104" fmla="*/ 736 w 3661"/>
                <a:gd name="T105" fmla="*/ 236 h 1691"/>
                <a:gd name="T106" fmla="*/ 881 w 3661"/>
                <a:gd name="T107" fmla="*/ 170 h 1691"/>
                <a:gd name="T108" fmla="*/ 998 w 3661"/>
                <a:gd name="T109" fmla="*/ 109 h 1691"/>
                <a:gd name="T110" fmla="*/ 1090 w 3661"/>
                <a:gd name="T111" fmla="*/ 59 h 1691"/>
                <a:gd name="T112" fmla="*/ 1153 w 3661"/>
                <a:gd name="T113" fmla="*/ 21 h 1691"/>
                <a:gd name="T114" fmla="*/ 1185 w 3661"/>
                <a:gd name="T115" fmla="*/ 2 h 1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661" h="1691">
                  <a:moveTo>
                    <a:pt x="1189" y="0"/>
                  </a:moveTo>
                  <a:lnTo>
                    <a:pt x="1531" y="1090"/>
                  </a:lnTo>
                  <a:lnTo>
                    <a:pt x="1579" y="1240"/>
                  </a:lnTo>
                  <a:lnTo>
                    <a:pt x="1733" y="801"/>
                  </a:lnTo>
                  <a:lnTo>
                    <a:pt x="1689" y="736"/>
                  </a:lnTo>
                  <a:lnTo>
                    <a:pt x="1653" y="677"/>
                  </a:lnTo>
                  <a:lnTo>
                    <a:pt x="1626" y="624"/>
                  </a:lnTo>
                  <a:lnTo>
                    <a:pt x="1607" y="575"/>
                  </a:lnTo>
                  <a:lnTo>
                    <a:pt x="1594" y="531"/>
                  </a:lnTo>
                  <a:lnTo>
                    <a:pt x="1586" y="493"/>
                  </a:lnTo>
                  <a:lnTo>
                    <a:pt x="1584" y="459"/>
                  </a:lnTo>
                  <a:lnTo>
                    <a:pt x="1588" y="426"/>
                  </a:lnTo>
                  <a:lnTo>
                    <a:pt x="1596" y="400"/>
                  </a:lnTo>
                  <a:lnTo>
                    <a:pt x="1607" y="377"/>
                  </a:lnTo>
                  <a:lnTo>
                    <a:pt x="1622" y="356"/>
                  </a:lnTo>
                  <a:lnTo>
                    <a:pt x="1639" y="339"/>
                  </a:lnTo>
                  <a:lnTo>
                    <a:pt x="1658" y="326"/>
                  </a:lnTo>
                  <a:lnTo>
                    <a:pt x="1679" y="314"/>
                  </a:lnTo>
                  <a:lnTo>
                    <a:pt x="1700" y="305"/>
                  </a:lnTo>
                  <a:lnTo>
                    <a:pt x="1723" y="297"/>
                  </a:lnTo>
                  <a:lnTo>
                    <a:pt x="1744" y="291"/>
                  </a:lnTo>
                  <a:lnTo>
                    <a:pt x="1765" y="288"/>
                  </a:lnTo>
                  <a:lnTo>
                    <a:pt x="1784" y="286"/>
                  </a:lnTo>
                  <a:lnTo>
                    <a:pt x="1801" y="284"/>
                  </a:lnTo>
                  <a:lnTo>
                    <a:pt x="1816" y="284"/>
                  </a:lnTo>
                  <a:lnTo>
                    <a:pt x="1826" y="282"/>
                  </a:lnTo>
                  <a:lnTo>
                    <a:pt x="1831" y="282"/>
                  </a:lnTo>
                  <a:lnTo>
                    <a:pt x="1843" y="284"/>
                  </a:lnTo>
                  <a:lnTo>
                    <a:pt x="1856" y="284"/>
                  </a:lnTo>
                  <a:lnTo>
                    <a:pt x="1873" y="286"/>
                  </a:lnTo>
                  <a:lnTo>
                    <a:pt x="1892" y="288"/>
                  </a:lnTo>
                  <a:lnTo>
                    <a:pt x="1913" y="291"/>
                  </a:lnTo>
                  <a:lnTo>
                    <a:pt x="1934" y="297"/>
                  </a:lnTo>
                  <a:lnTo>
                    <a:pt x="1957" y="305"/>
                  </a:lnTo>
                  <a:lnTo>
                    <a:pt x="1978" y="314"/>
                  </a:lnTo>
                  <a:lnTo>
                    <a:pt x="1999" y="326"/>
                  </a:lnTo>
                  <a:lnTo>
                    <a:pt x="2020" y="339"/>
                  </a:lnTo>
                  <a:lnTo>
                    <a:pt x="2037" y="356"/>
                  </a:lnTo>
                  <a:lnTo>
                    <a:pt x="2050" y="377"/>
                  </a:lnTo>
                  <a:lnTo>
                    <a:pt x="2063" y="400"/>
                  </a:lnTo>
                  <a:lnTo>
                    <a:pt x="2071" y="426"/>
                  </a:lnTo>
                  <a:lnTo>
                    <a:pt x="2073" y="457"/>
                  </a:lnTo>
                  <a:lnTo>
                    <a:pt x="2073" y="493"/>
                  </a:lnTo>
                  <a:lnTo>
                    <a:pt x="2065" y="531"/>
                  </a:lnTo>
                  <a:lnTo>
                    <a:pt x="2052" y="575"/>
                  </a:lnTo>
                  <a:lnTo>
                    <a:pt x="2031" y="624"/>
                  </a:lnTo>
                  <a:lnTo>
                    <a:pt x="2005" y="677"/>
                  </a:lnTo>
                  <a:lnTo>
                    <a:pt x="1968" y="736"/>
                  </a:lnTo>
                  <a:lnTo>
                    <a:pt x="1925" y="801"/>
                  </a:lnTo>
                  <a:lnTo>
                    <a:pt x="2081" y="1240"/>
                  </a:lnTo>
                  <a:lnTo>
                    <a:pt x="2128" y="1090"/>
                  </a:lnTo>
                  <a:lnTo>
                    <a:pt x="2472" y="0"/>
                  </a:lnTo>
                  <a:lnTo>
                    <a:pt x="2476" y="2"/>
                  </a:lnTo>
                  <a:lnTo>
                    <a:pt x="2488" y="10"/>
                  </a:lnTo>
                  <a:lnTo>
                    <a:pt x="2508" y="21"/>
                  </a:lnTo>
                  <a:lnTo>
                    <a:pt x="2535" y="38"/>
                  </a:lnTo>
                  <a:lnTo>
                    <a:pt x="2571" y="59"/>
                  </a:lnTo>
                  <a:lnTo>
                    <a:pt x="2613" y="82"/>
                  </a:lnTo>
                  <a:lnTo>
                    <a:pt x="2663" y="109"/>
                  </a:lnTo>
                  <a:lnTo>
                    <a:pt x="2718" y="137"/>
                  </a:lnTo>
                  <a:lnTo>
                    <a:pt x="2780" y="170"/>
                  </a:lnTo>
                  <a:lnTo>
                    <a:pt x="2851" y="202"/>
                  </a:lnTo>
                  <a:lnTo>
                    <a:pt x="2927" y="236"/>
                  </a:lnTo>
                  <a:lnTo>
                    <a:pt x="3007" y="272"/>
                  </a:lnTo>
                  <a:lnTo>
                    <a:pt x="3094" y="308"/>
                  </a:lnTo>
                  <a:lnTo>
                    <a:pt x="3187" y="345"/>
                  </a:lnTo>
                  <a:lnTo>
                    <a:pt x="3265" y="377"/>
                  </a:lnTo>
                  <a:lnTo>
                    <a:pt x="3334" y="413"/>
                  </a:lnTo>
                  <a:lnTo>
                    <a:pt x="3393" y="455"/>
                  </a:lnTo>
                  <a:lnTo>
                    <a:pt x="3446" y="501"/>
                  </a:lnTo>
                  <a:lnTo>
                    <a:pt x="3490" y="550"/>
                  </a:lnTo>
                  <a:lnTo>
                    <a:pt x="3528" y="605"/>
                  </a:lnTo>
                  <a:lnTo>
                    <a:pt x="3558" y="664"/>
                  </a:lnTo>
                  <a:lnTo>
                    <a:pt x="3585" y="731"/>
                  </a:lnTo>
                  <a:lnTo>
                    <a:pt x="3606" y="801"/>
                  </a:lnTo>
                  <a:lnTo>
                    <a:pt x="3621" y="875"/>
                  </a:lnTo>
                  <a:lnTo>
                    <a:pt x="3634" y="957"/>
                  </a:lnTo>
                  <a:lnTo>
                    <a:pt x="3644" y="1044"/>
                  </a:lnTo>
                  <a:lnTo>
                    <a:pt x="3650" y="1136"/>
                  </a:lnTo>
                  <a:lnTo>
                    <a:pt x="3653" y="1234"/>
                  </a:lnTo>
                  <a:lnTo>
                    <a:pt x="3657" y="1339"/>
                  </a:lnTo>
                  <a:lnTo>
                    <a:pt x="3657" y="1449"/>
                  </a:lnTo>
                  <a:lnTo>
                    <a:pt x="3659" y="1567"/>
                  </a:lnTo>
                  <a:lnTo>
                    <a:pt x="3661" y="1691"/>
                  </a:lnTo>
                  <a:lnTo>
                    <a:pt x="0" y="1691"/>
                  </a:lnTo>
                  <a:lnTo>
                    <a:pt x="2" y="1567"/>
                  </a:lnTo>
                  <a:lnTo>
                    <a:pt x="2" y="1449"/>
                  </a:lnTo>
                  <a:lnTo>
                    <a:pt x="4" y="1339"/>
                  </a:lnTo>
                  <a:lnTo>
                    <a:pt x="8" y="1234"/>
                  </a:lnTo>
                  <a:lnTo>
                    <a:pt x="11" y="1136"/>
                  </a:lnTo>
                  <a:lnTo>
                    <a:pt x="17" y="1044"/>
                  </a:lnTo>
                  <a:lnTo>
                    <a:pt x="27" y="957"/>
                  </a:lnTo>
                  <a:lnTo>
                    <a:pt x="38" y="875"/>
                  </a:lnTo>
                  <a:lnTo>
                    <a:pt x="55" y="801"/>
                  </a:lnTo>
                  <a:lnTo>
                    <a:pt x="76" y="731"/>
                  </a:lnTo>
                  <a:lnTo>
                    <a:pt x="103" y="664"/>
                  </a:lnTo>
                  <a:lnTo>
                    <a:pt x="133" y="605"/>
                  </a:lnTo>
                  <a:lnTo>
                    <a:pt x="171" y="550"/>
                  </a:lnTo>
                  <a:lnTo>
                    <a:pt x="215" y="501"/>
                  </a:lnTo>
                  <a:lnTo>
                    <a:pt x="266" y="455"/>
                  </a:lnTo>
                  <a:lnTo>
                    <a:pt x="327" y="413"/>
                  </a:lnTo>
                  <a:lnTo>
                    <a:pt x="396" y="377"/>
                  </a:lnTo>
                  <a:lnTo>
                    <a:pt x="474" y="345"/>
                  </a:lnTo>
                  <a:lnTo>
                    <a:pt x="567" y="308"/>
                  </a:lnTo>
                  <a:lnTo>
                    <a:pt x="654" y="272"/>
                  </a:lnTo>
                  <a:lnTo>
                    <a:pt x="736" y="236"/>
                  </a:lnTo>
                  <a:lnTo>
                    <a:pt x="810" y="202"/>
                  </a:lnTo>
                  <a:lnTo>
                    <a:pt x="881" y="170"/>
                  </a:lnTo>
                  <a:lnTo>
                    <a:pt x="943" y="137"/>
                  </a:lnTo>
                  <a:lnTo>
                    <a:pt x="998" y="109"/>
                  </a:lnTo>
                  <a:lnTo>
                    <a:pt x="1048" y="82"/>
                  </a:lnTo>
                  <a:lnTo>
                    <a:pt x="1090" y="59"/>
                  </a:lnTo>
                  <a:lnTo>
                    <a:pt x="1126" y="38"/>
                  </a:lnTo>
                  <a:lnTo>
                    <a:pt x="1153" y="21"/>
                  </a:lnTo>
                  <a:lnTo>
                    <a:pt x="1172" y="10"/>
                  </a:lnTo>
                  <a:lnTo>
                    <a:pt x="1185" y="2"/>
                  </a:lnTo>
                  <a:lnTo>
                    <a:pt x="11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96"/>
            <p:cNvSpPr>
              <a:spLocks/>
            </p:cNvSpPr>
            <p:nvPr/>
          </p:nvSpPr>
          <p:spPr bwMode="auto">
            <a:xfrm>
              <a:off x="5653" y="3148"/>
              <a:ext cx="841" cy="828"/>
            </a:xfrm>
            <a:custGeom>
              <a:avLst/>
              <a:gdLst>
                <a:gd name="T0" fmla="*/ 1150 w 1681"/>
                <a:gd name="T1" fmla="*/ 0 h 1656"/>
                <a:gd name="T2" fmla="*/ 1259 w 1681"/>
                <a:gd name="T3" fmla="*/ 6 h 1656"/>
                <a:gd name="T4" fmla="*/ 1367 w 1681"/>
                <a:gd name="T5" fmla="*/ 19 h 1656"/>
                <a:gd name="T6" fmla="*/ 1473 w 1681"/>
                <a:gd name="T7" fmla="*/ 44 h 1656"/>
                <a:gd name="T8" fmla="*/ 1578 w 1681"/>
                <a:gd name="T9" fmla="*/ 78 h 1656"/>
                <a:gd name="T10" fmla="*/ 1681 w 1681"/>
                <a:gd name="T11" fmla="*/ 122 h 1656"/>
                <a:gd name="T12" fmla="*/ 1356 w 1681"/>
                <a:gd name="T13" fmla="*/ 447 h 1656"/>
                <a:gd name="T14" fmla="*/ 1272 w 1681"/>
                <a:gd name="T15" fmla="*/ 430 h 1656"/>
                <a:gd name="T16" fmla="*/ 1186 w 1681"/>
                <a:gd name="T17" fmla="*/ 420 h 1656"/>
                <a:gd name="T18" fmla="*/ 1101 w 1681"/>
                <a:gd name="T19" fmla="*/ 418 h 1656"/>
                <a:gd name="T20" fmla="*/ 1015 w 1681"/>
                <a:gd name="T21" fmla="*/ 428 h 1656"/>
                <a:gd name="T22" fmla="*/ 931 w 1681"/>
                <a:gd name="T23" fmla="*/ 445 h 1656"/>
                <a:gd name="T24" fmla="*/ 850 w 1681"/>
                <a:gd name="T25" fmla="*/ 469 h 1656"/>
                <a:gd name="T26" fmla="*/ 770 w 1681"/>
                <a:gd name="T27" fmla="*/ 504 h 1656"/>
                <a:gd name="T28" fmla="*/ 692 w 1681"/>
                <a:gd name="T29" fmla="*/ 547 h 1656"/>
                <a:gd name="T30" fmla="*/ 620 w 1681"/>
                <a:gd name="T31" fmla="*/ 601 h 1656"/>
                <a:gd name="T32" fmla="*/ 551 w 1681"/>
                <a:gd name="T33" fmla="*/ 662 h 1656"/>
                <a:gd name="T34" fmla="*/ 488 w 1681"/>
                <a:gd name="T35" fmla="*/ 732 h 1656"/>
                <a:gd name="T36" fmla="*/ 435 w 1681"/>
                <a:gd name="T37" fmla="*/ 806 h 1656"/>
                <a:gd name="T38" fmla="*/ 391 w 1681"/>
                <a:gd name="T39" fmla="*/ 886 h 1656"/>
                <a:gd name="T40" fmla="*/ 357 w 1681"/>
                <a:gd name="T41" fmla="*/ 968 h 1656"/>
                <a:gd name="T42" fmla="*/ 332 w 1681"/>
                <a:gd name="T43" fmla="*/ 1053 h 1656"/>
                <a:gd name="T44" fmla="*/ 315 w 1681"/>
                <a:gd name="T45" fmla="*/ 1141 h 1656"/>
                <a:gd name="T46" fmla="*/ 310 w 1681"/>
                <a:gd name="T47" fmla="*/ 1228 h 1656"/>
                <a:gd name="T48" fmla="*/ 311 w 1681"/>
                <a:gd name="T49" fmla="*/ 1317 h 1656"/>
                <a:gd name="T50" fmla="*/ 323 w 1681"/>
                <a:gd name="T51" fmla="*/ 1405 h 1656"/>
                <a:gd name="T52" fmla="*/ 346 w 1681"/>
                <a:gd name="T53" fmla="*/ 1491 h 1656"/>
                <a:gd name="T54" fmla="*/ 376 w 1681"/>
                <a:gd name="T55" fmla="*/ 1574 h 1656"/>
                <a:gd name="T56" fmla="*/ 416 w 1681"/>
                <a:gd name="T57" fmla="*/ 1656 h 1656"/>
                <a:gd name="T58" fmla="*/ 327 w 1681"/>
                <a:gd name="T59" fmla="*/ 1618 h 1656"/>
                <a:gd name="T60" fmla="*/ 245 w 1681"/>
                <a:gd name="T61" fmla="*/ 1580 h 1656"/>
                <a:gd name="T62" fmla="*/ 171 w 1681"/>
                <a:gd name="T63" fmla="*/ 1544 h 1656"/>
                <a:gd name="T64" fmla="*/ 106 w 1681"/>
                <a:gd name="T65" fmla="*/ 1511 h 1656"/>
                <a:gd name="T66" fmla="*/ 49 w 1681"/>
                <a:gd name="T67" fmla="*/ 1481 h 1656"/>
                <a:gd name="T68" fmla="*/ 0 w 1681"/>
                <a:gd name="T69" fmla="*/ 1456 h 1656"/>
                <a:gd name="T70" fmla="*/ 34 w 1681"/>
                <a:gd name="T71" fmla="*/ 1382 h 1656"/>
                <a:gd name="T72" fmla="*/ 66 w 1681"/>
                <a:gd name="T73" fmla="*/ 1306 h 1656"/>
                <a:gd name="T74" fmla="*/ 93 w 1681"/>
                <a:gd name="T75" fmla="*/ 1224 h 1656"/>
                <a:gd name="T76" fmla="*/ 129 w 1681"/>
                <a:gd name="T77" fmla="*/ 1192 h 1656"/>
                <a:gd name="T78" fmla="*/ 163 w 1681"/>
                <a:gd name="T79" fmla="*/ 1154 h 1656"/>
                <a:gd name="T80" fmla="*/ 197 w 1681"/>
                <a:gd name="T81" fmla="*/ 1108 h 1656"/>
                <a:gd name="T82" fmla="*/ 233 w 1681"/>
                <a:gd name="T83" fmla="*/ 1046 h 1656"/>
                <a:gd name="T84" fmla="*/ 268 w 1681"/>
                <a:gd name="T85" fmla="*/ 973 h 1656"/>
                <a:gd name="T86" fmla="*/ 298 w 1681"/>
                <a:gd name="T87" fmla="*/ 890 h 1656"/>
                <a:gd name="T88" fmla="*/ 329 w 1681"/>
                <a:gd name="T89" fmla="*/ 793 h 1656"/>
                <a:gd name="T90" fmla="*/ 349 w 1681"/>
                <a:gd name="T91" fmla="*/ 717 h 1656"/>
                <a:gd name="T92" fmla="*/ 363 w 1681"/>
                <a:gd name="T93" fmla="*/ 646 h 1656"/>
                <a:gd name="T94" fmla="*/ 372 w 1681"/>
                <a:gd name="T95" fmla="*/ 580 h 1656"/>
                <a:gd name="T96" fmla="*/ 376 w 1681"/>
                <a:gd name="T97" fmla="*/ 519 h 1656"/>
                <a:gd name="T98" fmla="*/ 374 w 1681"/>
                <a:gd name="T99" fmla="*/ 460 h 1656"/>
                <a:gd name="T100" fmla="*/ 368 w 1681"/>
                <a:gd name="T101" fmla="*/ 407 h 1656"/>
                <a:gd name="T102" fmla="*/ 353 w 1681"/>
                <a:gd name="T103" fmla="*/ 348 h 1656"/>
                <a:gd name="T104" fmla="*/ 332 w 1681"/>
                <a:gd name="T105" fmla="*/ 293 h 1656"/>
                <a:gd name="T106" fmla="*/ 424 w 1681"/>
                <a:gd name="T107" fmla="*/ 224 h 1656"/>
                <a:gd name="T108" fmla="*/ 519 w 1681"/>
                <a:gd name="T109" fmla="*/ 163 h 1656"/>
                <a:gd name="T110" fmla="*/ 620 w 1681"/>
                <a:gd name="T111" fmla="*/ 112 h 1656"/>
                <a:gd name="T112" fmla="*/ 720 w 1681"/>
                <a:gd name="T113" fmla="*/ 70 h 1656"/>
                <a:gd name="T114" fmla="*/ 827 w 1681"/>
                <a:gd name="T115" fmla="*/ 38 h 1656"/>
                <a:gd name="T116" fmla="*/ 933 w 1681"/>
                <a:gd name="T117" fmla="*/ 15 h 1656"/>
                <a:gd name="T118" fmla="*/ 1042 w 1681"/>
                <a:gd name="T119" fmla="*/ 4 h 1656"/>
                <a:gd name="T120" fmla="*/ 1150 w 1681"/>
                <a:gd name="T121" fmla="*/ 0 h 1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81" h="1656">
                  <a:moveTo>
                    <a:pt x="1150" y="0"/>
                  </a:moveTo>
                  <a:lnTo>
                    <a:pt x="1259" y="6"/>
                  </a:lnTo>
                  <a:lnTo>
                    <a:pt x="1367" y="19"/>
                  </a:lnTo>
                  <a:lnTo>
                    <a:pt x="1473" y="44"/>
                  </a:lnTo>
                  <a:lnTo>
                    <a:pt x="1578" y="78"/>
                  </a:lnTo>
                  <a:lnTo>
                    <a:pt x="1681" y="122"/>
                  </a:lnTo>
                  <a:lnTo>
                    <a:pt x="1356" y="447"/>
                  </a:lnTo>
                  <a:lnTo>
                    <a:pt x="1272" y="430"/>
                  </a:lnTo>
                  <a:lnTo>
                    <a:pt x="1186" y="420"/>
                  </a:lnTo>
                  <a:lnTo>
                    <a:pt x="1101" y="418"/>
                  </a:lnTo>
                  <a:lnTo>
                    <a:pt x="1015" y="428"/>
                  </a:lnTo>
                  <a:lnTo>
                    <a:pt x="931" y="445"/>
                  </a:lnTo>
                  <a:lnTo>
                    <a:pt x="850" y="469"/>
                  </a:lnTo>
                  <a:lnTo>
                    <a:pt x="770" y="504"/>
                  </a:lnTo>
                  <a:lnTo>
                    <a:pt x="692" y="547"/>
                  </a:lnTo>
                  <a:lnTo>
                    <a:pt x="620" y="601"/>
                  </a:lnTo>
                  <a:lnTo>
                    <a:pt x="551" y="662"/>
                  </a:lnTo>
                  <a:lnTo>
                    <a:pt x="488" y="732"/>
                  </a:lnTo>
                  <a:lnTo>
                    <a:pt x="435" y="806"/>
                  </a:lnTo>
                  <a:lnTo>
                    <a:pt x="391" y="886"/>
                  </a:lnTo>
                  <a:lnTo>
                    <a:pt x="357" y="968"/>
                  </a:lnTo>
                  <a:lnTo>
                    <a:pt x="332" y="1053"/>
                  </a:lnTo>
                  <a:lnTo>
                    <a:pt x="315" y="1141"/>
                  </a:lnTo>
                  <a:lnTo>
                    <a:pt x="310" y="1228"/>
                  </a:lnTo>
                  <a:lnTo>
                    <a:pt x="311" y="1317"/>
                  </a:lnTo>
                  <a:lnTo>
                    <a:pt x="323" y="1405"/>
                  </a:lnTo>
                  <a:lnTo>
                    <a:pt x="346" y="1491"/>
                  </a:lnTo>
                  <a:lnTo>
                    <a:pt x="376" y="1574"/>
                  </a:lnTo>
                  <a:lnTo>
                    <a:pt x="416" y="1656"/>
                  </a:lnTo>
                  <a:lnTo>
                    <a:pt x="327" y="1618"/>
                  </a:lnTo>
                  <a:lnTo>
                    <a:pt x="245" y="1580"/>
                  </a:lnTo>
                  <a:lnTo>
                    <a:pt x="171" y="1544"/>
                  </a:lnTo>
                  <a:lnTo>
                    <a:pt x="106" y="1511"/>
                  </a:lnTo>
                  <a:lnTo>
                    <a:pt x="49" y="1481"/>
                  </a:lnTo>
                  <a:lnTo>
                    <a:pt x="0" y="1456"/>
                  </a:lnTo>
                  <a:lnTo>
                    <a:pt x="34" y="1382"/>
                  </a:lnTo>
                  <a:lnTo>
                    <a:pt x="66" y="1306"/>
                  </a:lnTo>
                  <a:lnTo>
                    <a:pt x="93" y="1224"/>
                  </a:lnTo>
                  <a:lnTo>
                    <a:pt x="129" y="1192"/>
                  </a:lnTo>
                  <a:lnTo>
                    <a:pt x="163" y="1154"/>
                  </a:lnTo>
                  <a:lnTo>
                    <a:pt x="197" y="1108"/>
                  </a:lnTo>
                  <a:lnTo>
                    <a:pt x="233" y="1046"/>
                  </a:lnTo>
                  <a:lnTo>
                    <a:pt x="268" y="973"/>
                  </a:lnTo>
                  <a:lnTo>
                    <a:pt x="298" y="890"/>
                  </a:lnTo>
                  <a:lnTo>
                    <a:pt x="329" y="793"/>
                  </a:lnTo>
                  <a:lnTo>
                    <a:pt x="349" y="717"/>
                  </a:lnTo>
                  <a:lnTo>
                    <a:pt x="363" y="646"/>
                  </a:lnTo>
                  <a:lnTo>
                    <a:pt x="372" y="580"/>
                  </a:lnTo>
                  <a:lnTo>
                    <a:pt x="376" y="519"/>
                  </a:lnTo>
                  <a:lnTo>
                    <a:pt x="374" y="460"/>
                  </a:lnTo>
                  <a:lnTo>
                    <a:pt x="368" y="407"/>
                  </a:lnTo>
                  <a:lnTo>
                    <a:pt x="353" y="348"/>
                  </a:lnTo>
                  <a:lnTo>
                    <a:pt x="332" y="293"/>
                  </a:lnTo>
                  <a:lnTo>
                    <a:pt x="424" y="224"/>
                  </a:lnTo>
                  <a:lnTo>
                    <a:pt x="519" y="163"/>
                  </a:lnTo>
                  <a:lnTo>
                    <a:pt x="620" y="112"/>
                  </a:lnTo>
                  <a:lnTo>
                    <a:pt x="720" y="70"/>
                  </a:lnTo>
                  <a:lnTo>
                    <a:pt x="827" y="38"/>
                  </a:lnTo>
                  <a:lnTo>
                    <a:pt x="933" y="15"/>
                  </a:lnTo>
                  <a:lnTo>
                    <a:pt x="1042" y="4"/>
                  </a:lnTo>
                  <a:lnTo>
                    <a:pt x="11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97"/>
            <p:cNvSpPr>
              <a:spLocks/>
            </p:cNvSpPr>
            <p:nvPr/>
          </p:nvSpPr>
          <p:spPr bwMode="auto">
            <a:xfrm>
              <a:off x="6172" y="3502"/>
              <a:ext cx="677" cy="895"/>
            </a:xfrm>
            <a:custGeom>
              <a:avLst/>
              <a:gdLst>
                <a:gd name="T0" fmla="*/ 1228 w 1352"/>
                <a:gd name="T1" fmla="*/ 0 h 1789"/>
                <a:gd name="T2" fmla="*/ 1272 w 1352"/>
                <a:gd name="T3" fmla="*/ 101 h 1789"/>
                <a:gd name="T4" fmla="*/ 1306 w 1352"/>
                <a:gd name="T5" fmla="*/ 206 h 1789"/>
                <a:gd name="T6" fmla="*/ 1331 w 1352"/>
                <a:gd name="T7" fmla="*/ 310 h 1789"/>
                <a:gd name="T8" fmla="*/ 1346 w 1352"/>
                <a:gd name="T9" fmla="*/ 418 h 1789"/>
                <a:gd name="T10" fmla="*/ 1352 w 1352"/>
                <a:gd name="T11" fmla="*/ 527 h 1789"/>
                <a:gd name="T12" fmla="*/ 1348 w 1352"/>
                <a:gd name="T13" fmla="*/ 635 h 1789"/>
                <a:gd name="T14" fmla="*/ 1335 w 1352"/>
                <a:gd name="T15" fmla="*/ 742 h 1789"/>
                <a:gd name="T16" fmla="*/ 1314 w 1352"/>
                <a:gd name="T17" fmla="*/ 848 h 1789"/>
                <a:gd name="T18" fmla="*/ 1282 w 1352"/>
                <a:gd name="T19" fmla="*/ 953 h 1789"/>
                <a:gd name="T20" fmla="*/ 1242 w 1352"/>
                <a:gd name="T21" fmla="*/ 1055 h 1789"/>
                <a:gd name="T22" fmla="*/ 1192 w 1352"/>
                <a:gd name="T23" fmla="*/ 1154 h 1789"/>
                <a:gd name="T24" fmla="*/ 1133 w 1352"/>
                <a:gd name="T25" fmla="*/ 1249 h 1789"/>
                <a:gd name="T26" fmla="*/ 1065 w 1352"/>
                <a:gd name="T27" fmla="*/ 1339 h 1789"/>
                <a:gd name="T28" fmla="*/ 987 w 1352"/>
                <a:gd name="T29" fmla="*/ 1424 h 1789"/>
                <a:gd name="T30" fmla="*/ 909 w 1352"/>
                <a:gd name="T31" fmla="*/ 1498 h 1789"/>
                <a:gd name="T32" fmla="*/ 825 w 1352"/>
                <a:gd name="T33" fmla="*/ 1563 h 1789"/>
                <a:gd name="T34" fmla="*/ 738 w 1352"/>
                <a:gd name="T35" fmla="*/ 1618 h 1789"/>
                <a:gd name="T36" fmla="*/ 647 w 1352"/>
                <a:gd name="T37" fmla="*/ 1668 h 1789"/>
                <a:gd name="T38" fmla="*/ 553 w 1352"/>
                <a:gd name="T39" fmla="*/ 1708 h 1789"/>
                <a:gd name="T40" fmla="*/ 456 w 1352"/>
                <a:gd name="T41" fmla="*/ 1740 h 1789"/>
                <a:gd name="T42" fmla="*/ 359 w 1352"/>
                <a:gd name="T43" fmla="*/ 1765 h 1789"/>
                <a:gd name="T44" fmla="*/ 260 w 1352"/>
                <a:gd name="T45" fmla="*/ 1782 h 1789"/>
                <a:gd name="T46" fmla="*/ 160 w 1352"/>
                <a:gd name="T47" fmla="*/ 1789 h 1789"/>
                <a:gd name="T48" fmla="*/ 143 w 1352"/>
                <a:gd name="T49" fmla="*/ 1706 h 1789"/>
                <a:gd name="T50" fmla="*/ 122 w 1352"/>
                <a:gd name="T51" fmla="*/ 1624 h 1789"/>
                <a:gd name="T52" fmla="*/ 87 w 1352"/>
                <a:gd name="T53" fmla="*/ 1531 h 1789"/>
                <a:gd name="T54" fmla="*/ 47 w 1352"/>
                <a:gd name="T55" fmla="*/ 1445 h 1789"/>
                <a:gd name="T56" fmla="*/ 0 w 1352"/>
                <a:gd name="T57" fmla="*/ 1365 h 1789"/>
                <a:gd name="T58" fmla="*/ 82 w 1352"/>
                <a:gd name="T59" fmla="*/ 1371 h 1789"/>
                <a:gd name="T60" fmla="*/ 165 w 1352"/>
                <a:gd name="T61" fmla="*/ 1369 h 1789"/>
                <a:gd name="T62" fmla="*/ 247 w 1352"/>
                <a:gd name="T63" fmla="*/ 1358 h 1789"/>
                <a:gd name="T64" fmla="*/ 327 w 1352"/>
                <a:gd name="T65" fmla="*/ 1341 h 1789"/>
                <a:gd name="T66" fmla="*/ 405 w 1352"/>
                <a:gd name="T67" fmla="*/ 1314 h 1789"/>
                <a:gd name="T68" fmla="*/ 481 w 1352"/>
                <a:gd name="T69" fmla="*/ 1280 h 1789"/>
                <a:gd name="T70" fmla="*/ 555 w 1352"/>
                <a:gd name="T71" fmla="*/ 1238 h 1789"/>
                <a:gd name="T72" fmla="*/ 624 w 1352"/>
                <a:gd name="T73" fmla="*/ 1187 h 1789"/>
                <a:gd name="T74" fmla="*/ 690 w 1352"/>
                <a:gd name="T75" fmla="*/ 1128 h 1789"/>
                <a:gd name="T76" fmla="*/ 751 w 1352"/>
                <a:gd name="T77" fmla="*/ 1059 h 1789"/>
                <a:gd name="T78" fmla="*/ 802 w 1352"/>
                <a:gd name="T79" fmla="*/ 987 h 1789"/>
                <a:gd name="T80" fmla="*/ 846 w 1352"/>
                <a:gd name="T81" fmla="*/ 911 h 1789"/>
                <a:gd name="T82" fmla="*/ 880 w 1352"/>
                <a:gd name="T83" fmla="*/ 831 h 1789"/>
                <a:gd name="T84" fmla="*/ 905 w 1352"/>
                <a:gd name="T85" fmla="*/ 749 h 1789"/>
                <a:gd name="T86" fmla="*/ 922 w 1352"/>
                <a:gd name="T87" fmla="*/ 664 h 1789"/>
                <a:gd name="T88" fmla="*/ 932 w 1352"/>
                <a:gd name="T89" fmla="*/ 580 h 1789"/>
                <a:gd name="T90" fmla="*/ 930 w 1352"/>
                <a:gd name="T91" fmla="*/ 495 h 1789"/>
                <a:gd name="T92" fmla="*/ 922 w 1352"/>
                <a:gd name="T93" fmla="*/ 409 h 1789"/>
                <a:gd name="T94" fmla="*/ 903 w 1352"/>
                <a:gd name="T95" fmla="*/ 325 h 1789"/>
                <a:gd name="T96" fmla="*/ 1228 w 1352"/>
                <a:gd name="T97" fmla="*/ 0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52" h="1789">
                  <a:moveTo>
                    <a:pt x="1228" y="0"/>
                  </a:moveTo>
                  <a:lnTo>
                    <a:pt x="1272" y="101"/>
                  </a:lnTo>
                  <a:lnTo>
                    <a:pt x="1306" y="206"/>
                  </a:lnTo>
                  <a:lnTo>
                    <a:pt x="1331" y="310"/>
                  </a:lnTo>
                  <a:lnTo>
                    <a:pt x="1346" y="418"/>
                  </a:lnTo>
                  <a:lnTo>
                    <a:pt x="1352" y="527"/>
                  </a:lnTo>
                  <a:lnTo>
                    <a:pt x="1348" y="635"/>
                  </a:lnTo>
                  <a:lnTo>
                    <a:pt x="1335" y="742"/>
                  </a:lnTo>
                  <a:lnTo>
                    <a:pt x="1314" y="848"/>
                  </a:lnTo>
                  <a:lnTo>
                    <a:pt x="1282" y="953"/>
                  </a:lnTo>
                  <a:lnTo>
                    <a:pt x="1242" y="1055"/>
                  </a:lnTo>
                  <a:lnTo>
                    <a:pt x="1192" y="1154"/>
                  </a:lnTo>
                  <a:lnTo>
                    <a:pt x="1133" y="1249"/>
                  </a:lnTo>
                  <a:lnTo>
                    <a:pt x="1065" y="1339"/>
                  </a:lnTo>
                  <a:lnTo>
                    <a:pt x="987" y="1424"/>
                  </a:lnTo>
                  <a:lnTo>
                    <a:pt x="909" y="1498"/>
                  </a:lnTo>
                  <a:lnTo>
                    <a:pt x="825" y="1563"/>
                  </a:lnTo>
                  <a:lnTo>
                    <a:pt x="738" y="1618"/>
                  </a:lnTo>
                  <a:lnTo>
                    <a:pt x="647" y="1668"/>
                  </a:lnTo>
                  <a:lnTo>
                    <a:pt x="553" y="1708"/>
                  </a:lnTo>
                  <a:lnTo>
                    <a:pt x="456" y="1740"/>
                  </a:lnTo>
                  <a:lnTo>
                    <a:pt x="359" y="1765"/>
                  </a:lnTo>
                  <a:lnTo>
                    <a:pt x="260" y="1782"/>
                  </a:lnTo>
                  <a:lnTo>
                    <a:pt x="160" y="1789"/>
                  </a:lnTo>
                  <a:lnTo>
                    <a:pt x="143" y="1706"/>
                  </a:lnTo>
                  <a:lnTo>
                    <a:pt x="122" y="1624"/>
                  </a:lnTo>
                  <a:lnTo>
                    <a:pt x="87" y="1531"/>
                  </a:lnTo>
                  <a:lnTo>
                    <a:pt x="47" y="1445"/>
                  </a:lnTo>
                  <a:lnTo>
                    <a:pt x="0" y="1365"/>
                  </a:lnTo>
                  <a:lnTo>
                    <a:pt x="82" y="1371"/>
                  </a:lnTo>
                  <a:lnTo>
                    <a:pt x="165" y="1369"/>
                  </a:lnTo>
                  <a:lnTo>
                    <a:pt x="247" y="1358"/>
                  </a:lnTo>
                  <a:lnTo>
                    <a:pt x="327" y="1341"/>
                  </a:lnTo>
                  <a:lnTo>
                    <a:pt x="405" y="1314"/>
                  </a:lnTo>
                  <a:lnTo>
                    <a:pt x="481" y="1280"/>
                  </a:lnTo>
                  <a:lnTo>
                    <a:pt x="555" y="1238"/>
                  </a:lnTo>
                  <a:lnTo>
                    <a:pt x="624" y="1187"/>
                  </a:lnTo>
                  <a:lnTo>
                    <a:pt x="690" y="1128"/>
                  </a:lnTo>
                  <a:lnTo>
                    <a:pt x="751" y="1059"/>
                  </a:lnTo>
                  <a:lnTo>
                    <a:pt x="802" y="987"/>
                  </a:lnTo>
                  <a:lnTo>
                    <a:pt x="846" y="911"/>
                  </a:lnTo>
                  <a:lnTo>
                    <a:pt x="880" y="831"/>
                  </a:lnTo>
                  <a:lnTo>
                    <a:pt x="905" y="749"/>
                  </a:lnTo>
                  <a:lnTo>
                    <a:pt x="922" y="664"/>
                  </a:lnTo>
                  <a:lnTo>
                    <a:pt x="932" y="580"/>
                  </a:lnTo>
                  <a:lnTo>
                    <a:pt x="930" y="495"/>
                  </a:lnTo>
                  <a:lnTo>
                    <a:pt x="922" y="409"/>
                  </a:lnTo>
                  <a:lnTo>
                    <a:pt x="903" y="325"/>
                  </a:lnTo>
                  <a:lnTo>
                    <a:pt x="12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98"/>
            <p:cNvSpPr>
              <a:spLocks/>
            </p:cNvSpPr>
            <p:nvPr/>
          </p:nvSpPr>
          <p:spPr bwMode="auto">
            <a:xfrm>
              <a:off x="6268" y="3188"/>
              <a:ext cx="1008" cy="1637"/>
            </a:xfrm>
            <a:custGeom>
              <a:avLst/>
              <a:gdLst>
                <a:gd name="T0" fmla="*/ 1736 w 2016"/>
                <a:gd name="T1" fmla="*/ 119 h 3274"/>
                <a:gd name="T2" fmla="*/ 1858 w 2016"/>
                <a:gd name="T3" fmla="*/ 369 h 3274"/>
                <a:gd name="T4" fmla="*/ 1946 w 2016"/>
                <a:gd name="T5" fmla="*/ 627 h 3274"/>
                <a:gd name="T6" fmla="*/ 1999 w 2016"/>
                <a:gd name="T7" fmla="*/ 893 h 3274"/>
                <a:gd name="T8" fmla="*/ 2016 w 2016"/>
                <a:gd name="T9" fmla="*/ 1163 h 3274"/>
                <a:gd name="T10" fmla="*/ 2001 w 2016"/>
                <a:gd name="T11" fmla="*/ 1433 h 3274"/>
                <a:gd name="T12" fmla="*/ 1949 w 2016"/>
                <a:gd name="T13" fmla="*/ 1700 h 3274"/>
                <a:gd name="T14" fmla="*/ 1864 w 2016"/>
                <a:gd name="T15" fmla="*/ 1960 h 3274"/>
                <a:gd name="T16" fmla="*/ 1744 w 2016"/>
                <a:gd name="T17" fmla="*/ 2207 h 3274"/>
                <a:gd name="T18" fmla="*/ 1588 w 2016"/>
                <a:gd name="T19" fmla="*/ 2443 h 3274"/>
                <a:gd name="T20" fmla="*/ 1400 w 2016"/>
                <a:gd name="T21" fmla="*/ 2660 h 3274"/>
                <a:gd name="T22" fmla="*/ 1177 w 2016"/>
                <a:gd name="T23" fmla="*/ 2852 h 3274"/>
                <a:gd name="T24" fmla="*/ 938 w 2016"/>
                <a:gd name="T25" fmla="*/ 3010 h 3274"/>
                <a:gd name="T26" fmla="*/ 683 w 2016"/>
                <a:gd name="T27" fmla="*/ 3129 h 3274"/>
                <a:gd name="T28" fmla="*/ 418 w 2016"/>
                <a:gd name="T29" fmla="*/ 3215 h 3274"/>
                <a:gd name="T30" fmla="*/ 145 w 2016"/>
                <a:gd name="T31" fmla="*/ 3262 h 3274"/>
                <a:gd name="T32" fmla="*/ 8 w 2016"/>
                <a:gd name="T33" fmla="*/ 3272 h 3274"/>
                <a:gd name="T34" fmla="*/ 6 w 2016"/>
                <a:gd name="T35" fmla="*/ 3127 h 3274"/>
                <a:gd name="T36" fmla="*/ 0 w 2016"/>
                <a:gd name="T37" fmla="*/ 2814 h 3274"/>
                <a:gd name="T38" fmla="*/ 234 w 2016"/>
                <a:gd name="T39" fmla="*/ 2785 h 3274"/>
                <a:gd name="T40" fmla="*/ 462 w 2016"/>
                <a:gd name="T41" fmla="*/ 2721 h 3274"/>
                <a:gd name="T42" fmla="*/ 681 w 2016"/>
                <a:gd name="T43" fmla="*/ 2626 h 3274"/>
                <a:gd name="T44" fmla="*/ 886 w 2016"/>
                <a:gd name="T45" fmla="*/ 2496 h 3274"/>
                <a:gd name="T46" fmla="*/ 1075 w 2016"/>
                <a:gd name="T47" fmla="*/ 2335 h 3274"/>
                <a:gd name="T48" fmla="*/ 1240 w 2016"/>
                <a:gd name="T49" fmla="*/ 2143 h 3274"/>
                <a:gd name="T50" fmla="*/ 1369 w 2016"/>
                <a:gd name="T51" fmla="*/ 1935 h 3274"/>
                <a:gd name="T52" fmla="*/ 1466 w 2016"/>
                <a:gd name="T53" fmla="*/ 1715 h 3274"/>
                <a:gd name="T54" fmla="*/ 1529 w 2016"/>
                <a:gd name="T55" fmla="*/ 1485 h 3274"/>
                <a:gd name="T56" fmla="*/ 1558 w 2016"/>
                <a:gd name="T57" fmla="*/ 1249 h 3274"/>
                <a:gd name="T58" fmla="*/ 1552 w 2016"/>
                <a:gd name="T59" fmla="*/ 1011 h 3274"/>
                <a:gd name="T60" fmla="*/ 1512 w 2016"/>
                <a:gd name="T61" fmla="*/ 777 h 3274"/>
                <a:gd name="T62" fmla="*/ 1440 w 2016"/>
                <a:gd name="T63" fmla="*/ 549 h 3274"/>
                <a:gd name="T64" fmla="*/ 1331 w 2016"/>
                <a:gd name="T65" fmla="*/ 332 h 3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16" h="3274">
                  <a:moveTo>
                    <a:pt x="1664" y="0"/>
                  </a:moveTo>
                  <a:lnTo>
                    <a:pt x="1736" y="119"/>
                  </a:lnTo>
                  <a:lnTo>
                    <a:pt x="1803" y="241"/>
                  </a:lnTo>
                  <a:lnTo>
                    <a:pt x="1858" y="369"/>
                  </a:lnTo>
                  <a:lnTo>
                    <a:pt x="1908" y="496"/>
                  </a:lnTo>
                  <a:lnTo>
                    <a:pt x="1946" y="627"/>
                  </a:lnTo>
                  <a:lnTo>
                    <a:pt x="1976" y="758"/>
                  </a:lnTo>
                  <a:lnTo>
                    <a:pt x="1999" y="893"/>
                  </a:lnTo>
                  <a:lnTo>
                    <a:pt x="2012" y="1028"/>
                  </a:lnTo>
                  <a:lnTo>
                    <a:pt x="2016" y="1163"/>
                  </a:lnTo>
                  <a:lnTo>
                    <a:pt x="2012" y="1298"/>
                  </a:lnTo>
                  <a:lnTo>
                    <a:pt x="2001" y="1433"/>
                  </a:lnTo>
                  <a:lnTo>
                    <a:pt x="1978" y="1566"/>
                  </a:lnTo>
                  <a:lnTo>
                    <a:pt x="1949" y="1700"/>
                  </a:lnTo>
                  <a:lnTo>
                    <a:pt x="1911" y="1831"/>
                  </a:lnTo>
                  <a:lnTo>
                    <a:pt x="1864" y="1960"/>
                  </a:lnTo>
                  <a:lnTo>
                    <a:pt x="1807" y="2086"/>
                  </a:lnTo>
                  <a:lnTo>
                    <a:pt x="1744" y="2207"/>
                  </a:lnTo>
                  <a:lnTo>
                    <a:pt x="1670" y="2327"/>
                  </a:lnTo>
                  <a:lnTo>
                    <a:pt x="1588" y="2443"/>
                  </a:lnTo>
                  <a:lnTo>
                    <a:pt x="1499" y="2553"/>
                  </a:lnTo>
                  <a:lnTo>
                    <a:pt x="1400" y="2660"/>
                  </a:lnTo>
                  <a:lnTo>
                    <a:pt x="1291" y="2761"/>
                  </a:lnTo>
                  <a:lnTo>
                    <a:pt x="1177" y="2852"/>
                  </a:lnTo>
                  <a:lnTo>
                    <a:pt x="1059" y="2935"/>
                  </a:lnTo>
                  <a:lnTo>
                    <a:pt x="938" y="3010"/>
                  </a:lnTo>
                  <a:lnTo>
                    <a:pt x="812" y="3074"/>
                  </a:lnTo>
                  <a:lnTo>
                    <a:pt x="683" y="3129"/>
                  </a:lnTo>
                  <a:lnTo>
                    <a:pt x="552" y="3177"/>
                  </a:lnTo>
                  <a:lnTo>
                    <a:pt x="418" y="3215"/>
                  </a:lnTo>
                  <a:lnTo>
                    <a:pt x="281" y="3243"/>
                  </a:lnTo>
                  <a:lnTo>
                    <a:pt x="145" y="3262"/>
                  </a:lnTo>
                  <a:lnTo>
                    <a:pt x="8" y="3274"/>
                  </a:lnTo>
                  <a:lnTo>
                    <a:pt x="8" y="3272"/>
                  </a:lnTo>
                  <a:lnTo>
                    <a:pt x="6" y="3198"/>
                  </a:lnTo>
                  <a:lnTo>
                    <a:pt x="6" y="3127"/>
                  </a:lnTo>
                  <a:lnTo>
                    <a:pt x="4" y="2966"/>
                  </a:lnTo>
                  <a:lnTo>
                    <a:pt x="0" y="2814"/>
                  </a:lnTo>
                  <a:lnTo>
                    <a:pt x="118" y="2804"/>
                  </a:lnTo>
                  <a:lnTo>
                    <a:pt x="234" y="2785"/>
                  </a:lnTo>
                  <a:lnTo>
                    <a:pt x="348" y="2757"/>
                  </a:lnTo>
                  <a:lnTo>
                    <a:pt x="462" y="2721"/>
                  </a:lnTo>
                  <a:lnTo>
                    <a:pt x="572" y="2677"/>
                  </a:lnTo>
                  <a:lnTo>
                    <a:pt x="681" y="2626"/>
                  </a:lnTo>
                  <a:lnTo>
                    <a:pt x="785" y="2565"/>
                  </a:lnTo>
                  <a:lnTo>
                    <a:pt x="886" y="2496"/>
                  </a:lnTo>
                  <a:lnTo>
                    <a:pt x="983" y="2418"/>
                  </a:lnTo>
                  <a:lnTo>
                    <a:pt x="1075" y="2335"/>
                  </a:lnTo>
                  <a:lnTo>
                    <a:pt x="1162" y="2241"/>
                  </a:lnTo>
                  <a:lnTo>
                    <a:pt x="1240" y="2143"/>
                  </a:lnTo>
                  <a:lnTo>
                    <a:pt x="1308" y="2042"/>
                  </a:lnTo>
                  <a:lnTo>
                    <a:pt x="1369" y="1935"/>
                  </a:lnTo>
                  <a:lnTo>
                    <a:pt x="1423" y="1827"/>
                  </a:lnTo>
                  <a:lnTo>
                    <a:pt x="1466" y="1715"/>
                  </a:lnTo>
                  <a:lnTo>
                    <a:pt x="1501" y="1601"/>
                  </a:lnTo>
                  <a:lnTo>
                    <a:pt x="1529" y="1485"/>
                  </a:lnTo>
                  <a:lnTo>
                    <a:pt x="1546" y="1367"/>
                  </a:lnTo>
                  <a:lnTo>
                    <a:pt x="1558" y="1249"/>
                  </a:lnTo>
                  <a:lnTo>
                    <a:pt x="1558" y="1129"/>
                  </a:lnTo>
                  <a:lnTo>
                    <a:pt x="1552" y="1011"/>
                  </a:lnTo>
                  <a:lnTo>
                    <a:pt x="1537" y="893"/>
                  </a:lnTo>
                  <a:lnTo>
                    <a:pt x="1512" y="777"/>
                  </a:lnTo>
                  <a:lnTo>
                    <a:pt x="1480" y="663"/>
                  </a:lnTo>
                  <a:lnTo>
                    <a:pt x="1440" y="549"/>
                  </a:lnTo>
                  <a:lnTo>
                    <a:pt x="1390" y="439"/>
                  </a:lnTo>
                  <a:lnTo>
                    <a:pt x="1331" y="332"/>
                  </a:lnTo>
                  <a:lnTo>
                    <a:pt x="16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99"/>
            <p:cNvSpPr>
              <a:spLocks/>
            </p:cNvSpPr>
            <p:nvPr/>
          </p:nvSpPr>
          <p:spPr bwMode="auto">
            <a:xfrm>
              <a:off x="6008" y="2577"/>
              <a:ext cx="1409" cy="1410"/>
            </a:xfrm>
            <a:custGeom>
              <a:avLst/>
              <a:gdLst>
                <a:gd name="T0" fmla="*/ 2351 w 2818"/>
                <a:gd name="T1" fmla="*/ 0 h 2820"/>
                <a:gd name="T2" fmla="*/ 2406 w 2818"/>
                <a:gd name="T3" fmla="*/ 413 h 2820"/>
                <a:gd name="T4" fmla="*/ 2818 w 2818"/>
                <a:gd name="T5" fmla="*/ 468 h 2820"/>
                <a:gd name="T6" fmla="*/ 2273 w 2818"/>
                <a:gd name="T7" fmla="*/ 1014 h 2820"/>
                <a:gd name="T8" fmla="*/ 2067 w 2818"/>
                <a:gd name="T9" fmla="*/ 987 h 2820"/>
                <a:gd name="T10" fmla="*/ 827 w 2818"/>
                <a:gd name="T11" fmla="*/ 2225 h 2820"/>
                <a:gd name="T12" fmla="*/ 848 w 2818"/>
                <a:gd name="T13" fmla="*/ 2286 h 2820"/>
                <a:gd name="T14" fmla="*/ 858 w 2818"/>
                <a:gd name="T15" fmla="*/ 2346 h 2820"/>
                <a:gd name="T16" fmla="*/ 860 w 2818"/>
                <a:gd name="T17" fmla="*/ 2409 h 2820"/>
                <a:gd name="T18" fmla="*/ 852 w 2818"/>
                <a:gd name="T19" fmla="*/ 2472 h 2820"/>
                <a:gd name="T20" fmla="*/ 837 w 2818"/>
                <a:gd name="T21" fmla="*/ 2531 h 2820"/>
                <a:gd name="T22" fmla="*/ 812 w 2818"/>
                <a:gd name="T23" fmla="*/ 2590 h 2820"/>
                <a:gd name="T24" fmla="*/ 778 w 2818"/>
                <a:gd name="T25" fmla="*/ 2645 h 2820"/>
                <a:gd name="T26" fmla="*/ 734 w 2818"/>
                <a:gd name="T27" fmla="*/ 2694 h 2820"/>
                <a:gd name="T28" fmla="*/ 686 w 2818"/>
                <a:gd name="T29" fmla="*/ 2736 h 2820"/>
                <a:gd name="T30" fmla="*/ 633 w 2818"/>
                <a:gd name="T31" fmla="*/ 2770 h 2820"/>
                <a:gd name="T32" fmla="*/ 578 w 2818"/>
                <a:gd name="T33" fmla="*/ 2795 h 2820"/>
                <a:gd name="T34" fmla="*/ 519 w 2818"/>
                <a:gd name="T35" fmla="*/ 2812 h 2820"/>
                <a:gd name="T36" fmla="*/ 460 w 2818"/>
                <a:gd name="T37" fmla="*/ 2820 h 2820"/>
                <a:gd name="T38" fmla="*/ 399 w 2818"/>
                <a:gd name="T39" fmla="*/ 2820 h 2820"/>
                <a:gd name="T40" fmla="*/ 340 w 2818"/>
                <a:gd name="T41" fmla="*/ 2812 h 2820"/>
                <a:gd name="T42" fmla="*/ 281 w 2818"/>
                <a:gd name="T43" fmla="*/ 2795 h 2820"/>
                <a:gd name="T44" fmla="*/ 226 w 2818"/>
                <a:gd name="T45" fmla="*/ 2770 h 2820"/>
                <a:gd name="T46" fmla="*/ 173 w 2818"/>
                <a:gd name="T47" fmla="*/ 2736 h 2820"/>
                <a:gd name="T48" fmla="*/ 125 w 2818"/>
                <a:gd name="T49" fmla="*/ 2694 h 2820"/>
                <a:gd name="T50" fmla="*/ 84 w 2818"/>
                <a:gd name="T51" fmla="*/ 2647 h 2820"/>
                <a:gd name="T52" fmla="*/ 49 w 2818"/>
                <a:gd name="T53" fmla="*/ 2594 h 2820"/>
                <a:gd name="T54" fmla="*/ 25 w 2818"/>
                <a:gd name="T55" fmla="*/ 2538 h 2820"/>
                <a:gd name="T56" fmla="*/ 8 w 2818"/>
                <a:gd name="T57" fmla="*/ 2480 h 2820"/>
                <a:gd name="T58" fmla="*/ 0 w 2818"/>
                <a:gd name="T59" fmla="*/ 2421 h 2820"/>
                <a:gd name="T60" fmla="*/ 0 w 2818"/>
                <a:gd name="T61" fmla="*/ 2360 h 2820"/>
                <a:gd name="T62" fmla="*/ 8 w 2818"/>
                <a:gd name="T63" fmla="*/ 2301 h 2820"/>
                <a:gd name="T64" fmla="*/ 25 w 2818"/>
                <a:gd name="T65" fmla="*/ 2242 h 2820"/>
                <a:gd name="T66" fmla="*/ 49 w 2818"/>
                <a:gd name="T67" fmla="*/ 2187 h 2820"/>
                <a:gd name="T68" fmla="*/ 84 w 2818"/>
                <a:gd name="T69" fmla="*/ 2133 h 2820"/>
                <a:gd name="T70" fmla="*/ 125 w 2818"/>
                <a:gd name="T71" fmla="*/ 2086 h 2820"/>
                <a:gd name="T72" fmla="*/ 175 w 2818"/>
                <a:gd name="T73" fmla="*/ 2042 h 2820"/>
                <a:gd name="T74" fmla="*/ 230 w 2818"/>
                <a:gd name="T75" fmla="*/ 2008 h 2820"/>
                <a:gd name="T76" fmla="*/ 287 w 2818"/>
                <a:gd name="T77" fmla="*/ 1983 h 2820"/>
                <a:gd name="T78" fmla="*/ 348 w 2818"/>
                <a:gd name="T79" fmla="*/ 1968 h 2820"/>
                <a:gd name="T80" fmla="*/ 411 w 2818"/>
                <a:gd name="T81" fmla="*/ 1960 h 2820"/>
                <a:gd name="T82" fmla="*/ 473 w 2818"/>
                <a:gd name="T83" fmla="*/ 1962 h 2820"/>
                <a:gd name="T84" fmla="*/ 534 w 2818"/>
                <a:gd name="T85" fmla="*/ 1972 h 2820"/>
                <a:gd name="T86" fmla="*/ 595 w 2818"/>
                <a:gd name="T87" fmla="*/ 1993 h 2820"/>
                <a:gd name="T88" fmla="*/ 1831 w 2818"/>
                <a:gd name="T89" fmla="*/ 753 h 2820"/>
                <a:gd name="T90" fmla="*/ 1805 w 2818"/>
                <a:gd name="T91" fmla="*/ 548 h 2820"/>
                <a:gd name="T92" fmla="*/ 2351 w 2818"/>
                <a:gd name="T93" fmla="*/ 0 h 2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18" h="2820">
                  <a:moveTo>
                    <a:pt x="2351" y="0"/>
                  </a:moveTo>
                  <a:lnTo>
                    <a:pt x="2406" y="413"/>
                  </a:lnTo>
                  <a:lnTo>
                    <a:pt x="2818" y="468"/>
                  </a:lnTo>
                  <a:lnTo>
                    <a:pt x="2273" y="1014"/>
                  </a:lnTo>
                  <a:lnTo>
                    <a:pt x="2067" y="987"/>
                  </a:lnTo>
                  <a:lnTo>
                    <a:pt x="827" y="2225"/>
                  </a:lnTo>
                  <a:lnTo>
                    <a:pt x="848" y="2286"/>
                  </a:lnTo>
                  <a:lnTo>
                    <a:pt x="858" y="2346"/>
                  </a:lnTo>
                  <a:lnTo>
                    <a:pt x="860" y="2409"/>
                  </a:lnTo>
                  <a:lnTo>
                    <a:pt x="852" y="2472"/>
                  </a:lnTo>
                  <a:lnTo>
                    <a:pt x="837" y="2531"/>
                  </a:lnTo>
                  <a:lnTo>
                    <a:pt x="812" y="2590"/>
                  </a:lnTo>
                  <a:lnTo>
                    <a:pt x="778" y="2645"/>
                  </a:lnTo>
                  <a:lnTo>
                    <a:pt x="734" y="2694"/>
                  </a:lnTo>
                  <a:lnTo>
                    <a:pt x="686" y="2736"/>
                  </a:lnTo>
                  <a:lnTo>
                    <a:pt x="633" y="2770"/>
                  </a:lnTo>
                  <a:lnTo>
                    <a:pt x="578" y="2795"/>
                  </a:lnTo>
                  <a:lnTo>
                    <a:pt x="519" y="2812"/>
                  </a:lnTo>
                  <a:lnTo>
                    <a:pt x="460" y="2820"/>
                  </a:lnTo>
                  <a:lnTo>
                    <a:pt x="399" y="2820"/>
                  </a:lnTo>
                  <a:lnTo>
                    <a:pt x="340" y="2812"/>
                  </a:lnTo>
                  <a:lnTo>
                    <a:pt x="281" y="2795"/>
                  </a:lnTo>
                  <a:lnTo>
                    <a:pt x="226" y="2770"/>
                  </a:lnTo>
                  <a:lnTo>
                    <a:pt x="173" y="2736"/>
                  </a:lnTo>
                  <a:lnTo>
                    <a:pt x="125" y="2694"/>
                  </a:lnTo>
                  <a:lnTo>
                    <a:pt x="84" y="2647"/>
                  </a:lnTo>
                  <a:lnTo>
                    <a:pt x="49" y="2594"/>
                  </a:lnTo>
                  <a:lnTo>
                    <a:pt x="25" y="2538"/>
                  </a:lnTo>
                  <a:lnTo>
                    <a:pt x="8" y="2480"/>
                  </a:lnTo>
                  <a:lnTo>
                    <a:pt x="0" y="2421"/>
                  </a:lnTo>
                  <a:lnTo>
                    <a:pt x="0" y="2360"/>
                  </a:lnTo>
                  <a:lnTo>
                    <a:pt x="8" y="2301"/>
                  </a:lnTo>
                  <a:lnTo>
                    <a:pt x="25" y="2242"/>
                  </a:lnTo>
                  <a:lnTo>
                    <a:pt x="49" y="2187"/>
                  </a:lnTo>
                  <a:lnTo>
                    <a:pt x="84" y="2133"/>
                  </a:lnTo>
                  <a:lnTo>
                    <a:pt x="125" y="2086"/>
                  </a:lnTo>
                  <a:lnTo>
                    <a:pt x="175" y="2042"/>
                  </a:lnTo>
                  <a:lnTo>
                    <a:pt x="230" y="2008"/>
                  </a:lnTo>
                  <a:lnTo>
                    <a:pt x="287" y="1983"/>
                  </a:lnTo>
                  <a:lnTo>
                    <a:pt x="348" y="1968"/>
                  </a:lnTo>
                  <a:lnTo>
                    <a:pt x="411" y="1960"/>
                  </a:lnTo>
                  <a:lnTo>
                    <a:pt x="473" y="1962"/>
                  </a:lnTo>
                  <a:lnTo>
                    <a:pt x="534" y="1972"/>
                  </a:lnTo>
                  <a:lnTo>
                    <a:pt x="595" y="1993"/>
                  </a:lnTo>
                  <a:lnTo>
                    <a:pt x="1831" y="753"/>
                  </a:lnTo>
                  <a:lnTo>
                    <a:pt x="1805" y="548"/>
                  </a:lnTo>
                  <a:lnTo>
                    <a:pt x="23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200"/>
            <p:cNvSpPr>
              <a:spLocks/>
            </p:cNvSpPr>
            <p:nvPr/>
          </p:nvSpPr>
          <p:spPr bwMode="auto">
            <a:xfrm>
              <a:off x="5745" y="2720"/>
              <a:ext cx="1063" cy="342"/>
            </a:xfrm>
            <a:custGeom>
              <a:avLst/>
              <a:gdLst>
                <a:gd name="T0" fmla="*/ 1002 w 2126"/>
                <a:gd name="T1" fmla="*/ 0 h 685"/>
                <a:gd name="T2" fmla="*/ 1151 w 2126"/>
                <a:gd name="T3" fmla="*/ 8 h 685"/>
                <a:gd name="T4" fmla="*/ 1297 w 2126"/>
                <a:gd name="T5" fmla="*/ 27 h 685"/>
                <a:gd name="T6" fmla="*/ 1442 w 2126"/>
                <a:gd name="T7" fmla="*/ 55 h 685"/>
                <a:gd name="T8" fmla="*/ 1584 w 2126"/>
                <a:gd name="T9" fmla="*/ 93 h 685"/>
                <a:gd name="T10" fmla="*/ 1725 w 2126"/>
                <a:gd name="T11" fmla="*/ 143 h 685"/>
                <a:gd name="T12" fmla="*/ 1864 w 2126"/>
                <a:gd name="T13" fmla="*/ 202 h 685"/>
                <a:gd name="T14" fmla="*/ 1997 w 2126"/>
                <a:gd name="T15" fmla="*/ 272 h 685"/>
                <a:gd name="T16" fmla="*/ 2126 w 2126"/>
                <a:gd name="T17" fmla="*/ 352 h 685"/>
                <a:gd name="T18" fmla="*/ 1794 w 2126"/>
                <a:gd name="T19" fmla="*/ 685 h 685"/>
                <a:gd name="T20" fmla="*/ 1677 w 2126"/>
                <a:gd name="T21" fmla="*/ 622 h 685"/>
                <a:gd name="T22" fmla="*/ 1556 w 2126"/>
                <a:gd name="T23" fmla="*/ 569 h 685"/>
                <a:gd name="T24" fmla="*/ 1432 w 2126"/>
                <a:gd name="T25" fmla="*/ 527 h 685"/>
                <a:gd name="T26" fmla="*/ 1305 w 2126"/>
                <a:gd name="T27" fmla="*/ 495 h 685"/>
                <a:gd name="T28" fmla="*/ 1177 w 2126"/>
                <a:gd name="T29" fmla="*/ 472 h 685"/>
                <a:gd name="T30" fmla="*/ 1048 w 2126"/>
                <a:gd name="T31" fmla="*/ 460 h 685"/>
                <a:gd name="T32" fmla="*/ 919 w 2126"/>
                <a:gd name="T33" fmla="*/ 459 h 685"/>
                <a:gd name="T34" fmla="*/ 789 w 2126"/>
                <a:gd name="T35" fmla="*/ 466 h 685"/>
                <a:gd name="T36" fmla="*/ 660 w 2126"/>
                <a:gd name="T37" fmla="*/ 485 h 685"/>
                <a:gd name="T38" fmla="*/ 533 w 2126"/>
                <a:gd name="T39" fmla="*/ 514 h 685"/>
                <a:gd name="T40" fmla="*/ 407 w 2126"/>
                <a:gd name="T41" fmla="*/ 552 h 685"/>
                <a:gd name="T42" fmla="*/ 285 w 2126"/>
                <a:gd name="T43" fmla="*/ 601 h 685"/>
                <a:gd name="T44" fmla="*/ 166 w 2126"/>
                <a:gd name="T45" fmla="*/ 660 h 685"/>
                <a:gd name="T46" fmla="*/ 150 w 2126"/>
                <a:gd name="T47" fmla="*/ 561 h 685"/>
                <a:gd name="T48" fmla="*/ 126 w 2126"/>
                <a:gd name="T49" fmla="*/ 472 h 685"/>
                <a:gd name="T50" fmla="*/ 93 w 2126"/>
                <a:gd name="T51" fmla="*/ 388 h 685"/>
                <a:gd name="T52" fmla="*/ 55 w 2126"/>
                <a:gd name="T53" fmla="*/ 310 h 685"/>
                <a:gd name="T54" fmla="*/ 10 w 2126"/>
                <a:gd name="T55" fmla="*/ 240 h 685"/>
                <a:gd name="T56" fmla="*/ 0 w 2126"/>
                <a:gd name="T57" fmla="*/ 228 h 685"/>
                <a:gd name="T58" fmla="*/ 137 w 2126"/>
                <a:gd name="T59" fmla="*/ 166 h 685"/>
                <a:gd name="T60" fmla="*/ 276 w 2126"/>
                <a:gd name="T61" fmla="*/ 112 h 685"/>
                <a:gd name="T62" fmla="*/ 418 w 2126"/>
                <a:gd name="T63" fmla="*/ 69 h 685"/>
                <a:gd name="T64" fmla="*/ 563 w 2126"/>
                <a:gd name="T65" fmla="*/ 36 h 685"/>
                <a:gd name="T66" fmla="*/ 708 w 2126"/>
                <a:gd name="T67" fmla="*/ 14 h 685"/>
                <a:gd name="T68" fmla="*/ 856 w 2126"/>
                <a:gd name="T69" fmla="*/ 2 h 685"/>
                <a:gd name="T70" fmla="*/ 1002 w 2126"/>
                <a:gd name="T71" fmla="*/ 0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26" h="685">
                  <a:moveTo>
                    <a:pt x="1002" y="0"/>
                  </a:moveTo>
                  <a:lnTo>
                    <a:pt x="1151" y="8"/>
                  </a:lnTo>
                  <a:lnTo>
                    <a:pt x="1297" y="27"/>
                  </a:lnTo>
                  <a:lnTo>
                    <a:pt x="1442" y="55"/>
                  </a:lnTo>
                  <a:lnTo>
                    <a:pt x="1584" y="93"/>
                  </a:lnTo>
                  <a:lnTo>
                    <a:pt x="1725" y="143"/>
                  </a:lnTo>
                  <a:lnTo>
                    <a:pt x="1864" y="202"/>
                  </a:lnTo>
                  <a:lnTo>
                    <a:pt x="1997" y="272"/>
                  </a:lnTo>
                  <a:lnTo>
                    <a:pt x="2126" y="352"/>
                  </a:lnTo>
                  <a:lnTo>
                    <a:pt x="1794" y="685"/>
                  </a:lnTo>
                  <a:lnTo>
                    <a:pt x="1677" y="622"/>
                  </a:lnTo>
                  <a:lnTo>
                    <a:pt x="1556" y="569"/>
                  </a:lnTo>
                  <a:lnTo>
                    <a:pt x="1432" y="527"/>
                  </a:lnTo>
                  <a:lnTo>
                    <a:pt x="1305" y="495"/>
                  </a:lnTo>
                  <a:lnTo>
                    <a:pt x="1177" y="472"/>
                  </a:lnTo>
                  <a:lnTo>
                    <a:pt x="1048" y="460"/>
                  </a:lnTo>
                  <a:lnTo>
                    <a:pt x="919" y="459"/>
                  </a:lnTo>
                  <a:lnTo>
                    <a:pt x="789" y="466"/>
                  </a:lnTo>
                  <a:lnTo>
                    <a:pt x="660" y="485"/>
                  </a:lnTo>
                  <a:lnTo>
                    <a:pt x="533" y="514"/>
                  </a:lnTo>
                  <a:lnTo>
                    <a:pt x="407" y="552"/>
                  </a:lnTo>
                  <a:lnTo>
                    <a:pt x="285" y="601"/>
                  </a:lnTo>
                  <a:lnTo>
                    <a:pt x="166" y="660"/>
                  </a:lnTo>
                  <a:lnTo>
                    <a:pt x="150" y="561"/>
                  </a:lnTo>
                  <a:lnTo>
                    <a:pt x="126" y="472"/>
                  </a:lnTo>
                  <a:lnTo>
                    <a:pt x="93" y="388"/>
                  </a:lnTo>
                  <a:lnTo>
                    <a:pt x="55" y="310"/>
                  </a:lnTo>
                  <a:lnTo>
                    <a:pt x="10" y="240"/>
                  </a:lnTo>
                  <a:lnTo>
                    <a:pt x="0" y="228"/>
                  </a:lnTo>
                  <a:lnTo>
                    <a:pt x="137" y="166"/>
                  </a:lnTo>
                  <a:lnTo>
                    <a:pt x="276" y="112"/>
                  </a:lnTo>
                  <a:lnTo>
                    <a:pt x="418" y="69"/>
                  </a:lnTo>
                  <a:lnTo>
                    <a:pt x="563" y="36"/>
                  </a:lnTo>
                  <a:lnTo>
                    <a:pt x="708" y="14"/>
                  </a:lnTo>
                  <a:lnTo>
                    <a:pt x="856" y="2"/>
                  </a:lnTo>
                  <a:lnTo>
                    <a:pt x="10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8" name="稻壳儿_刀客儿出品_19"/>
          <p:cNvGrpSpPr>
            <a:grpSpLocks noChangeAspect="1"/>
          </p:cNvGrpSpPr>
          <p:nvPr/>
        </p:nvGrpSpPr>
        <p:grpSpPr bwMode="auto">
          <a:xfrm>
            <a:off x="7119343" y="3525926"/>
            <a:ext cx="524306" cy="460479"/>
            <a:chOff x="-1112" y="1126"/>
            <a:chExt cx="2489" cy="2186"/>
          </a:xfrm>
          <a:solidFill>
            <a:schemeClr val="accent5"/>
          </a:solidFill>
        </p:grpSpPr>
        <p:sp>
          <p:nvSpPr>
            <p:cNvPr id="79" name="Freeform 6"/>
            <p:cNvSpPr>
              <a:spLocks/>
            </p:cNvSpPr>
            <p:nvPr/>
          </p:nvSpPr>
          <p:spPr bwMode="auto">
            <a:xfrm>
              <a:off x="-235" y="1515"/>
              <a:ext cx="735" cy="734"/>
            </a:xfrm>
            <a:custGeom>
              <a:avLst/>
              <a:gdLst>
                <a:gd name="T0" fmla="*/ 733 w 1469"/>
                <a:gd name="T1" fmla="*/ 0 h 1469"/>
                <a:gd name="T2" fmla="*/ 814 w 1469"/>
                <a:gd name="T3" fmla="*/ 4 h 1469"/>
                <a:gd name="T4" fmla="*/ 891 w 1469"/>
                <a:gd name="T5" fmla="*/ 18 h 1469"/>
                <a:gd name="T6" fmla="*/ 966 w 1469"/>
                <a:gd name="T7" fmla="*/ 37 h 1469"/>
                <a:gd name="T8" fmla="*/ 1037 w 1469"/>
                <a:gd name="T9" fmla="*/ 66 h 1469"/>
                <a:gd name="T10" fmla="*/ 1104 w 1469"/>
                <a:gd name="T11" fmla="*/ 101 h 1469"/>
                <a:gd name="T12" fmla="*/ 1168 w 1469"/>
                <a:gd name="T13" fmla="*/ 142 h 1469"/>
                <a:gd name="T14" fmla="*/ 1225 w 1469"/>
                <a:gd name="T15" fmla="*/ 189 h 1469"/>
                <a:gd name="T16" fmla="*/ 1278 w 1469"/>
                <a:gd name="T17" fmla="*/ 242 h 1469"/>
                <a:gd name="T18" fmla="*/ 1326 w 1469"/>
                <a:gd name="T19" fmla="*/ 301 h 1469"/>
                <a:gd name="T20" fmla="*/ 1367 w 1469"/>
                <a:gd name="T21" fmla="*/ 365 h 1469"/>
                <a:gd name="T22" fmla="*/ 1402 w 1469"/>
                <a:gd name="T23" fmla="*/ 431 h 1469"/>
                <a:gd name="T24" fmla="*/ 1431 w 1469"/>
                <a:gd name="T25" fmla="*/ 502 h 1469"/>
                <a:gd name="T26" fmla="*/ 1450 w 1469"/>
                <a:gd name="T27" fmla="*/ 577 h 1469"/>
                <a:gd name="T28" fmla="*/ 1464 w 1469"/>
                <a:gd name="T29" fmla="*/ 654 h 1469"/>
                <a:gd name="T30" fmla="*/ 1469 w 1469"/>
                <a:gd name="T31" fmla="*/ 734 h 1469"/>
                <a:gd name="T32" fmla="*/ 1464 w 1469"/>
                <a:gd name="T33" fmla="*/ 814 h 1469"/>
                <a:gd name="T34" fmla="*/ 1450 w 1469"/>
                <a:gd name="T35" fmla="*/ 892 h 1469"/>
                <a:gd name="T36" fmla="*/ 1431 w 1469"/>
                <a:gd name="T37" fmla="*/ 966 h 1469"/>
                <a:gd name="T38" fmla="*/ 1402 w 1469"/>
                <a:gd name="T39" fmla="*/ 1037 h 1469"/>
                <a:gd name="T40" fmla="*/ 1367 w 1469"/>
                <a:gd name="T41" fmla="*/ 1105 h 1469"/>
                <a:gd name="T42" fmla="*/ 1326 w 1469"/>
                <a:gd name="T43" fmla="*/ 1169 h 1469"/>
                <a:gd name="T44" fmla="*/ 1278 w 1469"/>
                <a:gd name="T45" fmla="*/ 1226 h 1469"/>
                <a:gd name="T46" fmla="*/ 1225 w 1469"/>
                <a:gd name="T47" fmla="*/ 1279 h 1469"/>
                <a:gd name="T48" fmla="*/ 1168 w 1469"/>
                <a:gd name="T49" fmla="*/ 1328 h 1469"/>
                <a:gd name="T50" fmla="*/ 1104 w 1469"/>
                <a:gd name="T51" fmla="*/ 1369 h 1469"/>
                <a:gd name="T52" fmla="*/ 1037 w 1469"/>
                <a:gd name="T53" fmla="*/ 1403 h 1469"/>
                <a:gd name="T54" fmla="*/ 966 w 1469"/>
                <a:gd name="T55" fmla="*/ 1432 h 1469"/>
                <a:gd name="T56" fmla="*/ 891 w 1469"/>
                <a:gd name="T57" fmla="*/ 1452 h 1469"/>
                <a:gd name="T58" fmla="*/ 814 w 1469"/>
                <a:gd name="T59" fmla="*/ 1464 h 1469"/>
                <a:gd name="T60" fmla="*/ 733 w 1469"/>
                <a:gd name="T61" fmla="*/ 1469 h 1469"/>
                <a:gd name="T62" fmla="*/ 655 w 1469"/>
                <a:gd name="T63" fmla="*/ 1464 h 1469"/>
                <a:gd name="T64" fmla="*/ 578 w 1469"/>
                <a:gd name="T65" fmla="*/ 1452 h 1469"/>
                <a:gd name="T66" fmla="*/ 502 w 1469"/>
                <a:gd name="T67" fmla="*/ 1432 h 1469"/>
                <a:gd name="T68" fmla="*/ 431 w 1469"/>
                <a:gd name="T69" fmla="*/ 1403 h 1469"/>
                <a:gd name="T70" fmla="*/ 364 w 1469"/>
                <a:gd name="T71" fmla="*/ 1369 h 1469"/>
                <a:gd name="T72" fmla="*/ 301 w 1469"/>
                <a:gd name="T73" fmla="*/ 1328 h 1469"/>
                <a:gd name="T74" fmla="*/ 243 w 1469"/>
                <a:gd name="T75" fmla="*/ 1279 h 1469"/>
                <a:gd name="T76" fmla="*/ 189 w 1469"/>
                <a:gd name="T77" fmla="*/ 1226 h 1469"/>
                <a:gd name="T78" fmla="*/ 142 w 1469"/>
                <a:gd name="T79" fmla="*/ 1169 h 1469"/>
                <a:gd name="T80" fmla="*/ 101 w 1469"/>
                <a:gd name="T81" fmla="*/ 1105 h 1469"/>
                <a:gd name="T82" fmla="*/ 66 w 1469"/>
                <a:gd name="T83" fmla="*/ 1037 h 1469"/>
                <a:gd name="T84" fmla="*/ 38 w 1469"/>
                <a:gd name="T85" fmla="*/ 966 h 1469"/>
                <a:gd name="T86" fmla="*/ 18 w 1469"/>
                <a:gd name="T87" fmla="*/ 892 h 1469"/>
                <a:gd name="T88" fmla="*/ 4 w 1469"/>
                <a:gd name="T89" fmla="*/ 814 h 1469"/>
                <a:gd name="T90" fmla="*/ 0 w 1469"/>
                <a:gd name="T91" fmla="*/ 734 h 1469"/>
                <a:gd name="T92" fmla="*/ 4 w 1469"/>
                <a:gd name="T93" fmla="*/ 654 h 1469"/>
                <a:gd name="T94" fmla="*/ 18 w 1469"/>
                <a:gd name="T95" fmla="*/ 577 h 1469"/>
                <a:gd name="T96" fmla="*/ 38 w 1469"/>
                <a:gd name="T97" fmla="*/ 502 h 1469"/>
                <a:gd name="T98" fmla="*/ 66 w 1469"/>
                <a:gd name="T99" fmla="*/ 431 h 1469"/>
                <a:gd name="T100" fmla="*/ 101 w 1469"/>
                <a:gd name="T101" fmla="*/ 365 h 1469"/>
                <a:gd name="T102" fmla="*/ 142 w 1469"/>
                <a:gd name="T103" fmla="*/ 301 h 1469"/>
                <a:gd name="T104" fmla="*/ 189 w 1469"/>
                <a:gd name="T105" fmla="*/ 242 h 1469"/>
                <a:gd name="T106" fmla="*/ 243 w 1469"/>
                <a:gd name="T107" fmla="*/ 189 h 1469"/>
                <a:gd name="T108" fmla="*/ 301 w 1469"/>
                <a:gd name="T109" fmla="*/ 142 h 1469"/>
                <a:gd name="T110" fmla="*/ 364 w 1469"/>
                <a:gd name="T111" fmla="*/ 101 h 1469"/>
                <a:gd name="T112" fmla="*/ 431 w 1469"/>
                <a:gd name="T113" fmla="*/ 66 h 1469"/>
                <a:gd name="T114" fmla="*/ 502 w 1469"/>
                <a:gd name="T115" fmla="*/ 37 h 1469"/>
                <a:gd name="T116" fmla="*/ 578 w 1469"/>
                <a:gd name="T117" fmla="*/ 18 h 1469"/>
                <a:gd name="T118" fmla="*/ 655 w 1469"/>
                <a:gd name="T119" fmla="*/ 4 h 1469"/>
                <a:gd name="T120" fmla="*/ 733 w 1469"/>
                <a:gd name="T121" fmla="*/ 0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69" h="1469">
                  <a:moveTo>
                    <a:pt x="733" y="0"/>
                  </a:moveTo>
                  <a:lnTo>
                    <a:pt x="814" y="4"/>
                  </a:lnTo>
                  <a:lnTo>
                    <a:pt x="891" y="18"/>
                  </a:lnTo>
                  <a:lnTo>
                    <a:pt x="966" y="37"/>
                  </a:lnTo>
                  <a:lnTo>
                    <a:pt x="1037" y="66"/>
                  </a:lnTo>
                  <a:lnTo>
                    <a:pt x="1104" y="101"/>
                  </a:lnTo>
                  <a:lnTo>
                    <a:pt x="1168" y="142"/>
                  </a:lnTo>
                  <a:lnTo>
                    <a:pt x="1225" y="189"/>
                  </a:lnTo>
                  <a:lnTo>
                    <a:pt x="1278" y="242"/>
                  </a:lnTo>
                  <a:lnTo>
                    <a:pt x="1326" y="301"/>
                  </a:lnTo>
                  <a:lnTo>
                    <a:pt x="1367" y="365"/>
                  </a:lnTo>
                  <a:lnTo>
                    <a:pt x="1402" y="431"/>
                  </a:lnTo>
                  <a:lnTo>
                    <a:pt x="1431" y="502"/>
                  </a:lnTo>
                  <a:lnTo>
                    <a:pt x="1450" y="577"/>
                  </a:lnTo>
                  <a:lnTo>
                    <a:pt x="1464" y="654"/>
                  </a:lnTo>
                  <a:lnTo>
                    <a:pt x="1469" y="734"/>
                  </a:lnTo>
                  <a:lnTo>
                    <a:pt x="1464" y="814"/>
                  </a:lnTo>
                  <a:lnTo>
                    <a:pt x="1450" y="892"/>
                  </a:lnTo>
                  <a:lnTo>
                    <a:pt x="1431" y="966"/>
                  </a:lnTo>
                  <a:lnTo>
                    <a:pt x="1402" y="1037"/>
                  </a:lnTo>
                  <a:lnTo>
                    <a:pt x="1367" y="1105"/>
                  </a:lnTo>
                  <a:lnTo>
                    <a:pt x="1326" y="1169"/>
                  </a:lnTo>
                  <a:lnTo>
                    <a:pt x="1278" y="1226"/>
                  </a:lnTo>
                  <a:lnTo>
                    <a:pt x="1225" y="1279"/>
                  </a:lnTo>
                  <a:lnTo>
                    <a:pt x="1168" y="1328"/>
                  </a:lnTo>
                  <a:lnTo>
                    <a:pt x="1104" y="1369"/>
                  </a:lnTo>
                  <a:lnTo>
                    <a:pt x="1037" y="1403"/>
                  </a:lnTo>
                  <a:lnTo>
                    <a:pt x="966" y="1432"/>
                  </a:lnTo>
                  <a:lnTo>
                    <a:pt x="891" y="1452"/>
                  </a:lnTo>
                  <a:lnTo>
                    <a:pt x="814" y="1464"/>
                  </a:lnTo>
                  <a:lnTo>
                    <a:pt x="733" y="1469"/>
                  </a:lnTo>
                  <a:lnTo>
                    <a:pt x="655" y="1464"/>
                  </a:lnTo>
                  <a:lnTo>
                    <a:pt x="578" y="1452"/>
                  </a:lnTo>
                  <a:lnTo>
                    <a:pt x="502" y="1432"/>
                  </a:lnTo>
                  <a:lnTo>
                    <a:pt x="431" y="1403"/>
                  </a:lnTo>
                  <a:lnTo>
                    <a:pt x="364" y="1369"/>
                  </a:lnTo>
                  <a:lnTo>
                    <a:pt x="301" y="1328"/>
                  </a:lnTo>
                  <a:lnTo>
                    <a:pt x="243" y="1279"/>
                  </a:lnTo>
                  <a:lnTo>
                    <a:pt x="189" y="1226"/>
                  </a:lnTo>
                  <a:lnTo>
                    <a:pt x="142" y="1169"/>
                  </a:lnTo>
                  <a:lnTo>
                    <a:pt x="101" y="1105"/>
                  </a:lnTo>
                  <a:lnTo>
                    <a:pt x="66" y="1037"/>
                  </a:lnTo>
                  <a:lnTo>
                    <a:pt x="38" y="966"/>
                  </a:lnTo>
                  <a:lnTo>
                    <a:pt x="18" y="892"/>
                  </a:lnTo>
                  <a:lnTo>
                    <a:pt x="4" y="814"/>
                  </a:lnTo>
                  <a:lnTo>
                    <a:pt x="0" y="734"/>
                  </a:lnTo>
                  <a:lnTo>
                    <a:pt x="4" y="654"/>
                  </a:lnTo>
                  <a:lnTo>
                    <a:pt x="18" y="577"/>
                  </a:lnTo>
                  <a:lnTo>
                    <a:pt x="38" y="502"/>
                  </a:lnTo>
                  <a:lnTo>
                    <a:pt x="66" y="431"/>
                  </a:lnTo>
                  <a:lnTo>
                    <a:pt x="101" y="365"/>
                  </a:lnTo>
                  <a:lnTo>
                    <a:pt x="142" y="301"/>
                  </a:lnTo>
                  <a:lnTo>
                    <a:pt x="189" y="242"/>
                  </a:lnTo>
                  <a:lnTo>
                    <a:pt x="243" y="189"/>
                  </a:lnTo>
                  <a:lnTo>
                    <a:pt x="301" y="142"/>
                  </a:lnTo>
                  <a:lnTo>
                    <a:pt x="364" y="101"/>
                  </a:lnTo>
                  <a:lnTo>
                    <a:pt x="431" y="66"/>
                  </a:lnTo>
                  <a:lnTo>
                    <a:pt x="502" y="37"/>
                  </a:lnTo>
                  <a:lnTo>
                    <a:pt x="578" y="18"/>
                  </a:lnTo>
                  <a:lnTo>
                    <a:pt x="655" y="4"/>
                  </a:lnTo>
                  <a:lnTo>
                    <a:pt x="7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"/>
            <p:cNvSpPr>
              <a:spLocks/>
            </p:cNvSpPr>
            <p:nvPr/>
          </p:nvSpPr>
          <p:spPr bwMode="auto">
            <a:xfrm>
              <a:off x="-399" y="2211"/>
              <a:ext cx="1063" cy="583"/>
            </a:xfrm>
            <a:custGeom>
              <a:avLst/>
              <a:gdLst>
                <a:gd name="T0" fmla="*/ 618 w 2125"/>
                <a:gd name="T1" fmla="*/ 0 h 1166"/>
                <a:gd name="T2" fmla="*/ 633 w 2125"/>
                <a:gd name="T3" fmla="*/ 1 h 1166"/>
                <a:gd name="T4" fmla="*/ 648 w 2125"/>
                <a:gd name="T5" fmla="*/ 10 h 1166"/>
                <a:gd name="T6" fmla="*/ 1061 w 2125"/>
                <a:gd name="T7" fmla="*/ 444 h 1166"/>
                <a:gd name="T8" fmla="*/ 1476 w 2125"/>
                <a:gd name="T9" fmla="*/ 10 h 1166"/>
                <a:gd name="T10" fmla="*/ 1491 w 2125"/>
                <a:gd name="T11" fmla="*/ 1 h 1166"/>
                <a:gd name="T12" fmla="*/ 1506 w 2125"/>
                <a:gd name="T13" fmla="*/ 0 h 1166"/>
                <a:gd name="T14" fmla="*/ 1523 w 2125"/>
                <a:gd name="T15" fmla="*/ 4 h 1166"/>
                <a:gd name="T16" fmla="*/ 1598 w 2125"/>
                <a:gd name="T17" fmla="*/ 51 h 1166"/>
                <a:gd name="T18" fmla="*/ 1671 w 2125"/>
                <a:gd name="T19" fmla="*/ 106 h 1166"/>
                <a:gd name="T20" fmla="*/ 1739 w 2125"/>
                <a:gd name="T21" fmla="*/ 168 h 1166"/>
                <a:gd name="T22" fmla="*/ 1803 w 2125"/>
                <a:gd name="T23" fmla="*/ 235 h 1166"/>
                <a:gd name="T24" fmla="*/ 1860 w 2125"/>
                <a:gd name="T25" fmla="*/ 306 h 1166"/>
                <a:gd name="T26" fmla="*/ 1913 w 2125"/>
                <a:gd name="T27" fmla="*/ 383 h 1166"/>
                <a:gd name="T28" fmla="*/ 1960 w 2125"/>
                <a:gd name="T29" fmla="*/ 465 h 1166"/>
                <a:gd name="T30" fmla="*/ 2002 w 2125"/>
                <a:gd name="T31" fmla="*/ 551 h 1166"/>
                <a:gd name="T32" fmla="*/ 2039 w 2125"/>
                <a:gd name="T33" fmla="*/ 640 h 1166"/>
                <a:gd name="T34" fmla="*/ 2069 w 2125"/>
                <a:gd name="T35" fmla="*/ 733 h 1166"/>
                <a:gd name="T36" fmla="*/ 2093 w 2125"/>
                <a:gd name="T37" fmla="*/ 828 h 1166"/>
                <a:gd name="T38" fmla="*/ 2110 w 2125"/>
                <a:gd name="T39" fmla="*/ 927 h 1166"/>
                <a:gd name="T40" fmla="*/ 2120 w 2125"/>
                <a:gd name="T41" fmla="*/ 1025 h 1166"/>
                <a:gd name="T42" fmla="*/ 2125 w 2125"/>
                <a:gd name="T43" fmla="*/ 1127 h 1166"/>
                <a:gd name="T44" fmla="*/ 2122 w 2125"/>
                <a:gd name="T45" fmla="*/ 1142 h 1166"/>
                <a:gd name="T46" fmla="*/ 2113 w 2125"/>
                <a:gd name="T47" fmla="*/ 1154 h 1166"/>
                <a:gd name="T48" fmla="*/ 2101 w 2125"/>
                <a:gd name="T49" fmla="*/ 1163 h 1166"/>
                <a:gd name="T50" fmla="*/ 2086 w 2125"/>
                <a:gd name="T51" fmla="*/ 1166 h 1166"/>
                <a:gd name="T52" fmla="*/ 39 w 2125"/>
                <a:gd name="T53" fmla="*/ 1166 h 1166"/>
                <a:gd name="T54" fmla="*/ 24 w 2125"/>
                <a:gd name="T55" fmla="*/ 1163 h 1166"/>
                <a:gd name="T56" fmla="*/ 12 w 2125"/>
                <a:gd name="T57" fmla="*/ 1154 h 1166"/>
                <a:gd name="T58" fmla="*/ 3 w 2125"/>
                <a:gd name="T59" fmla="*/ 1142 h 1166"/>
                <a:gd name="T60" fmla="*/ 0 w 2125"/>
                <a:gd name="T61" fmla="*/ 1127 h 1166"/>
                <a:gd name="T62" fmla="*/ 3 w 2125"/>
                <a:gd name="T63" fmla="*/ 1025 h 1166"/>
                <a:gd name="T64" fmla="*/ 13 w 2125"/>
                <a:gd name="T65" fmla="*/ 927 h 1166"/>
                <a:gd name="T66" fmla="*/ 31 w 2125"/>
                <a:gd name="T67" fmla="*/ 828 h 1166"/>
                <a:gd name="T68" fmla="*/ 55 w 2125"/>
                <a:gd name="T69" fmla="*/ 733 h 1166"/>
                <a:gd name="T70" fmla="*/ 86 w 2125"/>
                <a:gd name="T71" fmla="*/ 640 h 1166"/>
                <a:gd name="T72" fmla="*/ 122 w 2125"/>
                <a:gd name="T73" fmla="*/ 551 h 1166"/>
                <a:gd name="T74" fmla="*/ 163 w 2125"/>
                <a:gd name="T75" fmla="*/ 465 h 1166"/>
                <a:gd name="T76" fmla="*/ 211 w 2125"/>
                <a:gd name="T77" fmla="*/ 383 h 1166"/>
                <a:gd name="T78" fmla="*/ 264 w 2125"/>
                <a:gd name="T79" fmla="*/ 306 h 1166"/>
                <a:gd name="T80" fmla="*/ 322 w 2125"/>
                <a:gd name="T81" fmla="*/ 235 h 1166"/>
                <a:gd name="T82" fmla="*/ 385 w 2125"/>
                <a:gd name="T83" fmla="*/ 168 h 1166"/>
                <a:gd name="T84" fmla="*/ 453 w 2125"/>
                <a:gd name="T85" fmla="*/ 106 h 1166"/>
                <a:gd name="T86" fmla="*/ 524 w 2125"/>
                <a:gd name="T87" fmla="*/ 51 h 1166"/>
                <a:gd name="T88" fmla="*/ 602 w 2125"/>
                <a:gd name="T89" fmla="*/ 4 h 1166"/>
                <a:gd name="T90" fmla="*/ 618 w 2125"/>
                <a:gd name="T91" fmla="*/ 0 h 1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25" h="1166">
                  <a:moveTo>
                    <a:pt x="618" y="0"/>
                  </a:moveTo>
                  <a:lnTo>
                    <a:pt x="633" y="1"/>
                  </a:lnTo>
                  <a:lnTo>
                    <a:pt x="648" y="10"/>
                  </a:lnTo>
                  <a:lnTo>
                    <a:pt x="1061" y="444"/>
                  </a:lnTo>
                  <a:lnTo>
                    <a:pt x="1476" y="10"/>
                  </a:lnTo>
                  <a:lnTo>
                    <a:pt x="1491" y="1"/>
                  </a:lnTo>
                  <a:lnTo>
                    <a:pt x="1506" y="0"/>
                  </a:lnTo>
                  <a:lnTo>
                    <a:pt x="1523" y="4"/>
                  </a:lnTo>
                  <a:lnTo>
                    <a:pt x="1598" y="51"/>
                  </a:lnTo>
                  <a:lnTo>
                    <a:pt x="1671" y="106"/>
                  </a:lnTo>
                  <a:lnTo>
                    <a:pt x="1739" y="168"/>
                  </a:lnTo>
                  <a:lnTo>
                    <a:pt x="1803" y="235"/>
                  </a:lnTo>
                  <a:lnTo>
                    <a:pt x="1860" y="306"/>
                  </a:lnTo>
                  <a:lnTo>
                    <a:pt x="1913" y="383"/>
                  </a:lnTo>
                  <a:lnTo>
                    <a:pt x="1960" y="465"/>
                  </a:lnTo>
                  <a:lnTo>
                    <a:pt x="2002" y="551"/>
                  </a:lnTo>
                  <a:lnTo>
                    <a:pt x="2039" y="640"/>
                  </a:lnTo>
                  <a:lnTo>
                    <a:pt x="2069" y="733"/>
                  </a:lnTo>
                  <a:lnTo>
                    <a:pt x="2093" y="828"/>
                  </a:lnTo>
                  <a:lnTo>
                    <a:pt x="2110" y="927"/>
                  </a:lnTo>
                  <a:lnTo>
                    <a:pt x="2120" y="1025"/>
                  </a:lnTo>
                  <a:lnTo>
                    <a:pt x="2125" y="1127"/>
                  </a:lnTo>
                  <a:lnTo>
                    <a:pt x="2122" y="1142"/>
                  </a:lnTo>
                  <a:lnTo>
                    <a:pt x="2113" y="1154"/>
                  </a:lnTo>
                  <a:lnTo>
                    <a:pt x="2101" y="1163"/>
                  </a:lnTo>
                  <a:lnTo>
                    <a:pt x="2086" y="1166"/>
                  </a:lnTo>
                  <a:lnTo>
                    <a:pt x="39" y="1166"/>
                  </a:lnTo>
                  <a:lnTo>
                    <a:pt x="24" y="1163"/>
                  </a:lnTo>
                  <a:lnTo>
                    <a:pt x="12" y="1154"/>
                  </a:lnTo>
                  <a:lnTo>
                    <a:pt x="3" y="1142"/>
                  </a:lnTo>
                  <a:lnTo>
                    <a:pt x="0" y="1127"/>
                  </a:lnTo>
                  <a:lnTo>
                    <a:pt x="3" y="1025"/>
                  </a:lnTo>
                  <a:lnTo>
                    <a:pt x="13" y="927"/>
                  </a:lnTo>
                  <a:lnTo>
                    <a:pt x="31" y="828"/>
                  </a:lnTo>
                  <a:lnTo>
                    <a:pt x="55" y="733"/>
                  </a:lnTo>
                  <a:lnTo>
                    <a:pt x="86" y="640"/>
                  </a:lnTo>
                  <a:lnTo>
                    <a:pt x="122" y="551"/>
                  </a:lnTo>
                  <a:lnTo>
                    <a:pt x="163" y="465"/>
                  </a:lnTo>
                  <a:lnTo>
                    <a:pt x="211" y="383"/>
                  </a:lnTo>
                  <a:lnTo>
                    <a:pt x="264" y="306"/>
                  </a:lnTo>
                  <a:lnTo>
                    <a:pt x="322" y="235"/>
                  </a:lnTo>
                  <a:lnTo>
                    <a:pt x="385" y="168"/>
                  </a:lnTo>
                  <a:lnTo>
                    <a:pt x="453" y="106"/>
                  </a:lnTo>
                  <a:lnTo>
                    <a:pt x="524" y="51"/>
                  </a:lnTo>
                  <a:lnTo>
                    <a:pt x="602" y="4"/>
                  </a:lnTo>
                  <a:lnTo>
                    <a:pt x="6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"/>
            <p:cNvSpPr>
              <a:spLocks/>
            </p:cNvSpPr>
            <p:nvPr/>
          </p:nvSpPr>
          <p:spPr bwMode="auto">
            <a:xfrm>
              <a:off x="-933" y="1126"/>
              <a:ext cx="2310" cy="1107"/>
            </a:xfrm>
            <a:custGeom>
              <a:avLst/>
              <a:gdLst>
                <a:gd name="T0" fmla="*/ 2322 w 4621"/>
                <a:gd name="T1" fmla="*/ 17 h 2216"/>
                <a:gd name="T2" fmla="*/ 2718 w 4621"/>
                <a:gd name="T3" fmla="*/ 105 h 2216"/>
                <a:gd name="T4" fmla="*/ 3091 w 4621"/>
                <a:gd name="T5" fmla="*/ 264 h 2216"/>
                <a:gd name="T6" fmla="*/ 3420 w 4621"/>
                <a:gd name="T7" fmla="*/ 486 h 2216"/>
                <a:gd name="T8" fmla="*/ 3702 w 4621"/>
                <a:gd name="T9" fmla="*/ 762 h 2216"/>
                <a:gd name="T10" fmla="*/ 3927 w 4621"/>
                <a:gd name="T11" fmla="*/ 1083 h 2216"/>
                <a:gd name="T12" fmla="*/ 4092 w 4621"/>
                <a:gd name="T13" fmla="*/ 1442 h 2216"/>
                <a:gd name="T14" fmla="*/ 4385 w 4621"/>
                <a:gd name="T15" fmla="*/ 1263 h 2216"/>
                <a:gd name="T16" fmla="*/ 4423 w 4621"/>
                <a:gd name="T17" fmla="*/ 1231 h 2216"/>
                <a:gd name="T18" fmla="*/ 4472 w 4621"/>
                <a:gd name="T19" fmla="*/ 1234 h 2216"/>
                <a:gd name="T20" fmla="*/ 4611 w 4621"/>
                <a:gd name="T21" fmla="*/ 1315 h 2216"/>
                <a:gd name="T22" fmla="*/ 4620 w 4621"/>
                <a:gd name="T23" fmla="*/ 1363 h 2216"/>
                <a:gd name="T24" fmla="*/ 4199 w 4621"/>
                <a:gd name="T25" fmla="*/ 2196 h 2216"/>
                <a:gd name="T26" fmla="*/ 4152 w 4621"/>
                <a:gd name="T27" fmla="*/ 2216 h 2216"/>
                <a:gd name="T28" fmla="*/ 3322 w 4621"/>
                <a:gd name="T29" fmla="*/ 1804 h 2216"/>
                <a:gd name="T30" fmla="*/ 3290 w 4621"/>
                <a:gd name="T31" fmla="*/ 1766 h 2216"/>
                <a:gd name="T32" fmla="*/ 3295 w 4621"/>
                <a:gd name="T33" fmla="*/ 1718 h 2216"/>
                <a:gd name="T34" fmla="*/ 3379 w 4621"/>
                <a:gd name="T35" fmla="*/ 1575 h 2216"/>
                <a:gd name="T36" fmla="*/ 3438 w 4621"/>
                <a:gd name="T37" fmla="*/ 1575 h 2216"/>
                <a:gd name="T38" fmla="*/ 3870 w 4621"/>
                <a:gd name="T39" fmla="*/ 1586 h 2216"/>
                <a:gd name="T40" fmla="*/ 3729 w 4621"/>
                <a:gd name="T41" fmla="*/ 1253 h 2216"/>
                <a:gd name="T42" fmla="*/ 3529 w 4621"/>
                <a:gd name="T43" fmla="*/ 954 h 2216"/>
                <a:gd name="T44" fmla="*/ 3277 w 4621"/>
                <a:gd name="T45" fmla="*/ 700 h 2216"/>
                <a:gd name="T46" fmla="*/ 2979 w 4621"/>
                <a:gd name="T47" fmla="*/ 495 h 2216"/>
                <a:gd name="T48" fmla="*/ 2640 w 4621"/>
                <a:gd name="T49" fmla="*/ 348 h 2216"/>
                <a:gd name="T50" fmla="*/ 2290 w 4621"/>
                <a:gd name="T51" fmla="*/ 271 h 2216"/>
                <a:gd name="T52" fmla="*/ 1926 w 4621"/>
                <a:gd name="T53" fmla="*/ 261 h 2216"/>
                <a:gd name="T54" fmla="*/ 1549 w 4621"/>
                <a:gd name="T55" fmla="*/ 324 h 2216"/>
                <a:gd name="T56" fmla="*/ 1189 w 4621"/>
                <a:gd name="T57" fmla="*/ 467 h 2216"/>
                <a:gd name="T58" fmla="*/ 873 w 4621"/>
                <a:gd name="T59" fmla="*/ 670 h 2216"/>
                <a:gd name="T60" fmla="*/ 607 w 4621"/>
                <a:gd name="T61" fmla="*/ 927 h 2216"/>
                <a:gd name="T62" fmla="*/ 396 w 4621"/>
                <a:gd name="T63" fmla="*/ 1231 h 2216"/>
                <a:gd name="T64" fmla="*/ 247 w 4621"/>
                <a:gd name="T65" fmla="*/ 1577 h 2216"/>
                <a:gd name="T66" fmla="*/ 206 w 4621"/>
                <a:gd name="T67" fmla="*/ 1618 h 2216"/>
                <a:gd name="T68" fmla="*/ 44 w 4621"/>
                <a:gd name="T69" fmla="*/ 1578 h 2216"/>
                <a:gd name="T70" fmla="*/ 6 w 4621"/>
                <a:gd name="T71" fmla="*/ 1548 h 2216"/>
                <a:gd name="T72" fmla="*/ 3 w 4621"/>
                <a:gd name="T73" fmla="*/ 1498 h 2216"/>
                <a:gd name="T74" fmla="*/ 156 w 4621"/>
                <a:gd name="T75" fmla="*/ 1136 h 2216"/>
                <a:gd name="T76" fmla="*/ 371 w 4621"/>
                <a:gd name="T77" fmla="*/ 810 h 2216"/>
                <a:gd name="T78" fmla="*/ 638 w 4621"/>
                <a:gd name="T79" fmla="*/ 532 h 2216"/>
                <a:gd name="T80" fmla="*/ 956 w 4621"/>
                <a:gd name="T81" fmla="*/ 302 h 2216"/>
                <a:gd name="T82" fmla="*/ 1307 w 4621"/>
                <a:gd name="T83" fmla="*/ 135 h 2216"/>
                <a:gd name="T84" fmla="*/ 1675 w 4621"/>
                <a:gd name="T85" fmla="*/ 33 h 2216"/>
                <a:gd name="T86" fmla="*/ 2054 w 4621"/>
                <a:gd name="T87" fmla="*/ 0 h 2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21" h="2216">
                  <a:moveTo>
                    <a:pt x="2054" y="0"/>
                  </a:moveTo>
                  <a:lnTo>
                    <a:pt x="2189" y="3"/>
                  </a:lnTo>
                  <a:lnTo>
                    <a:pt x="2322" y="17"/>
                  </a:lnTo>
                  <a:lnTo>
                    <a:pt x="2455" y="38"/>
                  </a:lnTo>
                  <a:lnTo>
                    <a:pt x="2588" y="67"/>
                  </a:lnTo>
                  <a:lnTo>
                    <a:pt x="2718" y="105"/>
                  </a:lnTo>
                  <a:lnTo>
                    <a:pt x="2847" y="150"/>
                  </a:lnTo>
                  <a:lnTo>
                    <a:pt x="2971" y="205"/>
                  </a:lnTo>
                  <a:lnTo>
                    <a:pt x="3091" y="264"/>
                  </a:lnTo>
                  <a:lnTo>
                    <a:pt x="3205" y="332"/>
                  </a:lnTo>
                  <a:lnTo>
                    <a:pt x="3316" y="406"/>
                  </a:lnTo>
                  <a:lnTo>
                    <a:pt x="3420" y="486"/>
                  </a:lnTo>
                  <a:lnTo>
                    <a:pt x="3520" y="573"/>
                  </a:lnTo>
                  <a:lnTo>
                    <a:pt x="3614" y="663"/>
                  </a:lnTo>
                  <a:lnTo>
                    <a:pt x="3702" y="762"/>
                  </a:lnTo>
                  <a:lnTo>
                    <a:pt x="3783" y="863"/>
                  </a:lnTo>
                  <a:lnTo>
                    <a:pt x="3859" y="971"/>
                  </a:lnTo>
                  <a:lnTo>
                    <a:pt x="3927" y="1083"/>
                  </a:lnTo>
                  <a:lnTo>
                    <a:pt x="3989" y="1198"/>
                  </a:lnTo>
                  <a:lnTo>
                    <a:pt x="4045" y="1319"/>
                  </a:lnTo>
                  <a:lnTo>
                    <a:pt x="4092" y="1442"/>
                  </a:lnTo>
                  <a:lnTo>
                    <a:pt x="4133" y="1569"/>
                  </a:lnTo>
                  <a:lnTo>
                    <a:pt x="4166" y="1699"/>
                  </a:lnTo>
                  <a:lnTo>
                    <a:pt x="4385" y="1263"/>
                  </a:lnTo>
                  <a:lnTo>
                    <a:pt x="4396" y="1250"/>
                  </a:lnTo>
                  <a:lnTo>
                    <a:pt x="4408" y="1239"/>
                  </a:lnTo>
                  <a:lnTo>
                    <a:pt x="4423" y="1231"/>
                  </a:lnTo>
                  <a:lnTo>
                    <a:pt x="4440" y="1228"/>
                  </a:lnTo>
                  <a:lnTo>
                    <a:pt x="4456" y="1230"/>
                  </a:lnTo>
                  <a:lnTo>
                    <a:pt x="4472" y="1234"/>
                  </a:lnTo>
                  <a:lnTo>
                    <a:pt x="4587" y="1293"/>
                  </a:lnTo>
                  <a:lnTo>
                    <a:pt x="4600" y="1303"/>
                  </a:lnTo>
                  <a:lnTo>
                    <a:pt x="4611" y="1315"/>
                  </a:lnTo>
                  <a:lnTo>
                    <a:pt x="4618" y="1330"/>
                  </a:lnTo>
                  <a:lnTo>
                    <a:pt x="4621" y="1346"/>
                  </a:lnTo>
                  <a:lnTo>
                    <a:pt x="4620" y="1363"/>
                  </a:lnTo>
                  <a:lnTo>
                    <a:pt x="4614" y="1378"/>
                  </a:lnTo>
                  <a:lnTo>
                    <a:pt x="4208" y="2181"/>
                  </a:lnTo>
                  <a:lnTo>
                    <a:pt x="4199" y="2196"/>
                  </a:lnTo>
                  <a:lnTo>
                    <a:pt x="4186" y="2207"/>
                  </a:lnTo>
                  <a:lnTo>
                    <a:pt x="4169" y="2214"/>
                  </a:lnTo>
                  <a:lnTo>
                    <a:pt x="4152" y="2216"/>
                  </a:lnTo>
                  <a:lnTo>
                    <a:pt x="4137" y="2214"/>
                  </a:lnTo>
                  <a:lnTo>
                    <a:pt x="4124" y="2210"/>
                  </a:lnTo>
                  <a:lnTo>
                    <a:pt x="3322" y="1804"/>
                  </a:lnTo>
                  <a:lnTo>
                    <a:pt x="3308" y="1793"/>
                  </a:lnTo>
                  <a:lnTo>
                    <a:pt x="3298" y="1781"/>
                  </a:lnTo>
                  <a:lnTo>
                    <a:pt x="3290" y="1766"/>
                  </a:lnTo>
                  <a:lnTo>
                    <a:pt x="3287" y="1749"/>
                  </a:lnTo>
                  <a:lnTo>
                    <a:pt x="3289" y="1733"/>
                  </a:lnTo>
                  <a:lnTo>
                    <a:pt x="3295" y="1718"/>
                  </a:lnTo>
                  <a:lnTo>
                    <a:pt x="3352" y="1602"/>
                  </a:lnTo>
                  <a:lnTo>
                    <a:pt x="3364" y="1586"/>
                  </a:lnTo>
                  <a:lnTo>
                    <a:pt x="3379" y="1575"/>
                  </a:lnTo>
                  <a:lnTo>
                    <a:pt x="3399" y="1569"/>
                  </a:lnTo>
                  <a:lnTo>
                    <a:pt x="3419" y="1568"/>
                  </a:lnTo>
                  <a:lnTo>
                    <a:pt x="3438" y="1575"/>
                  </a:lnTo>
                  <a:lnTo>
                    <a:pt x="3929" y="1824"/>
                  </a:lnTo>
                  <a:lnTo>
                    <a:pt x="3903" y="1702"/>
                  </a:lnTo>
                  <a:lnTo>
                    <a:pt x="3870" y="1586"/>
                  </a:lnTo>
                  <a:lnTo>
                    <a:pt x="3830" y="1471"/>
                  </a:lnTo>
                  <a:lnTo>
                    <a:pt x="3783" y="1360"/>
                  </a:lnTo>
                  <a:lnTo>
                    <a:pt x="3729" y="1253"/>
                  </a:lnTo>
                  <a:lnTo>
                    <a:pt x="3668" y="1150"/>
                  </a:lnTo>
                  <a:lnTo>
                    <a:pt x="3602" y="1050"/>
                  </a:lnTo>
                  <a:lnTo>
                    <a:pt x="3529" y="954"/>
                  </a:lnTo>
                  <a:lnTo>
                    <a:pt x="3451" y="865"/>
                  </a:lnTo>
                  <a:lnTo>
                    <a:pt x="3367" y="780"/>
                  </a:lnTo>
                  <a:lnTo>
                    <a:pt x="3277" y="700"/>
                  </a:lnTo>
                  <a:lnTo>
                    <a:pt x="3183" y="626"/>
                  </a:lnTo>
                  <a:lnTo>
                    <a:pt x="3083" y="557"/>
                  </a:lnTo>
                  <a:lnTo>
                    <a:pt x="2979" y="495"/>
                  </a:lnTo>
                  <a:lnTo>
                    <a:pt x="2870" y="439"/>
                  </a:lnTo>
                  <a:lnTo>
                    <a:pt x="2756" y="391"/>
                  </a:lnTo>
                  <a:lnTo>
                    <a:pt x="2640" y="348"/>
                  </a:lnTo>
                  <a:lnTo>
                    <a:pt x="2525" y="315"/>
                  </a:lnTo>
                  <a:lnTo>
                    <a:pt x="2408" y="289"/>
                  </a:lnTo>
                  <a:lnTo>
                    <a:pt x="2290" y="271"/>
                  </a:lnTo>
                  <a:lnTo>
                    <a:pt x="2172" y="259"/>
                  </a:lnTo>
                  <a:lnTo>
                    <a:pt x="2054" y="256"/>
                  </a:lnTo>
                  <a:lnTo>
                    <a:pt x="1926" y="261"/>
                  </a:lnTo>
                  <a:lnTo>
                    <a:pt x="1799" y="273"/>
                  </a:lnTo>
                  <a:lnTo>
                    <a:pt x="1673" y="294"/>
                  </a:lnTo>
                  <a:lnTo>
                    <a:pt x="1549" y="324"/>
                  </a:lnTo>
                  <a:lnTo>
                    <a:pt x="1427" y="364"/>
                  </a:lnTo>
                  <a:lnTo>
                    <a:pt x="1307" y="411"/>
                  </a:lnTo>
                  <a:lnTo>
                    <a:pt x="1189" y="467"/>
                  </a:lnTo>
                  <a:lnTo>
                    <a:pt x="1079" y="527"/>
                  </a:lnTo>
                  <a:lnTo>
                    <a:pt x="973" y="595"/>
                  </a:lnTo>
                  <a:lnTo>
                    <a:pt x="873" y="670"/>
                  </a:lnTo>
                  <a:lnTo>
                    <a:pt x="778" y="750"/>
                  </a:lnTo>
                  <a:lnTo>
                    <a:pt x="690" y="836"/>
                  </a:lnTo>
                  <a:lnTo>
                    <a:pt x="607" y="927"/>
                  </a:lnTo>
                  <a:lnTo>
                    <a:pt x="529" y="1024"/>
                  </a:lnTo>
                  <a:lnTo>
                    <a:pt x="460" y="1125"/>
                  </a:lnTo>
                  <a:lnTo>
                    <a:pt x="396" y="1231"/>
                  </a:lnTo>
                  <a:lnTo>
                    <a:pt x="339" y="1342"/>
                  </a:lnTo>
                  <a:lnTo>
                    <a:pt x="289" y="1457"/>
                  </a:lnTo>
                  <a:lnTo>
                    <a:pt x="247" y="1577"/>
                  </a:lnTo>
                  <a:lnTo>
                    <a:pt x="238" y="1595"/>
                  </a:lnTo>
                  <a:lnTo>
                    <a:pt x="222" y="1608"/>
                  </a:lnTo>
                  <a:lnTo>
                    <a:pt x="206" y="1618"/>
                  </a:lnTo>
                  <a:lnTo>
                    <a:pt x="186" y="1621"/>
                  </a:lnTo>
                  <a:lnTo>
                    <a:pt x="165" y="1618"/>
                  </a:lnTo>
                  <a:lnTo>
                    <a:pt x="44" y="1578"/>
                  </a:lnTo>
                  <a:lnTo>
                    <a:pt x="29" y="1572"/>
                  </a:lnTo>
                  <a:lnTo>
                    <a:pt x="17" y="1562"/>
                  </a:lnTo>
                  <a:lnTo>
                    <a:pt x="6" y="1548"/>
                  </a:lnTo>
                  <a:lnTo>
                    <a:pt x="2" y="1531"/>
                  </a:lnTo>
                  <a:lnTo>
                    <a:pt x="0" y="1515"/>
                  </a:lnTo>
                  <a:lnTo>
                    <a:pt x="3" y="1498"/>
                  </a:lnTo>
                  <a:lnTo>
                    <a:pt x="47" y="1374"/>
                  </a:lnTo>
                  <a:lnTo>
                    <a:pt x="98" y="1253"/>
                  </a:lnTo>
                  <a:lnTo>
                    <a:pt x="156" y="1136"/>
                  </a:lnTo>
                  <a:lnTo>
                    <a:pt x="221" y="1022"/>
                  </a:lnTo>
                  <a:lnTo>
                    <a:pt x="292" y="915"/>
                  </a:lnTo>
                  <a:lnTo>
                    <a:pt x="371" y="810"/>
                  </a:lnTo>
                  <a:lnTo>
                    <a:pt x="454" y="712"/>
                  </a:lnTo>
                  <a:lnTo>
                    <a:pt x="543" y="620"/>
                  </a:lnTo>
                  <a:lnTo>
                    <a:pt x="638" y="532"/>
                  </a:lnTo>
                  <a:lnTo>
                    <a:pt x="740" y="448"/>
                  </a:lnTo>
                  <a:lnTo>
                    <a:pt x="846" y="373"/>
                  </a:lnTo>
                  <a:lnTo>
                    <a:pt x="956" y="302"/>
                  </a:lnTo>
                  <a:lnTo>
                    <a:pt x="1073" y="238"/>
                  </a:lnTo>
                  <a:lnTo>
                    <a:pt x="1187" y="183"/>
                  </a:lnTo>
                  <a:lnTo>
                    <a:pt x="1307" y="135"/>
                  </a:lnTo>
                  <a:lnTo>
                    <a:pt x="1428" y="94"/>
                  </a:lnTo>
                  <a:lnTo>
                    <a:pt x="1551" y="61"/>
                  </a:lnTo>
                  <a:lnTo>
                    <a:pt x="1675" y="33"/>
                  </a:lnTo>
                  <a:lnTo>
                    <a:pt x="1802" y="15"/>
                  </a:lnTo>
                  <a:lnTo>
                    <a:pt x="1927" y="3"/>
                  </a:lnTo>
                  <a:lnTo>
                    <a:pt x="20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9"/>
            <p:cNvSpPr>
              <a:spLocks/>
            </p:cNvSpPr>
            <p:nvPr/>
          </p:nvSpPr>
          <p:spPr bwMode="auto">
            <a:xfrm>
              <a:off x="-1112" y="2205"/>
              <a:ext cx="2311" cy="1107"/>
            </a:xfrm>
            <a:custGeom>
              <a:avLst/>
              <a:gdLst>
                <a:gd name="T0" fmla="*/ 1299 w 4621"/>
                <a:gd name="T1" fmla="*/ 412 h 2216"/>
                <a:gd name="T2" fmla="*/ 1331 w 4621"/>
                <a:gd name="T3" fmla="*/ 449 h 2216"/>
                <a:gd name="T4" fmla="*/ 1327 w 4621"/>
                <a:gd name="T5" fmla="*/ 498 h 2216"/>
                <a:gd name="T6" fmla="*/ 1242 w 4621"/>
                <a:gd name="T7" fmla="*/ 641 h 2216"/>
                <a:gd name="T8" fmla="*/ 1183 w 4621"/>
                <a:gd name="T9" fmla="*/ 641 h 2216"/>
                <a:gd name="T10" fmla="*/ 752 w 4621"/>
                <a:gd name="T11" fmla="*/ 629 h 2216"/>
                <a:gd name="T12" fmla="*/ 893 w 4621"/>
                <a:gd name="T13" fmla="*/ 962 h 2216"/>
                <a:gd name="T14" fmla="*/ 1092 w 4621"/>
                <a:gd name="T15" fmla="*/ 1260 h 2216"/>
                <a:gd name="T16" fmla="*/ 1343 w 4621"/>
                <a:gd name="T17" fmla="*/ 1515 h 2216"/>
                <a:gd name="T18" fmla="*/ 1643 w 4621"/>
                <a:gd name="T19" fmla="*/ 1719 h 2216"/>
                <a:gd name="T20" fmla="*/ 1982 w 4621"/>
                <a:gd name="T21" fmla="*/ 1866 h 2216"/>
                <a:gd name="T22" fmla="*/ 2330 w 4621"/>
                <a:gd name="T23" fmla="*/ 1945 h 2216"/>
                <a:gd name="T24" fmla="*/ 2696 w 4621"/>
                <a:gd name="T25" fmla="*/ 1955 h 2216"/>
                <a:gd name="T26" fmla="*/ 3072 w 4621"/>
                <a:gd name="T27" fmla="*/ 1890 h 2216"/>
                <a:gd name="T28" fmla="*/ 3432 w 4621"/>
                <a:gd name="T29" fmla="*/ 1748 h 2216"/>
                <a:gd name="T30" fmla="*/ 3749 w 4621"/>
                <a:gd name="T31" fmla="*/ 1545 h 2216"/>
                <a:gd name="T32" fmla="*/ 4015 w 4621"/>
                <a:gd name="T33" fmla="*/ 1288 h 2216"/>
                <a:gd name="T34" fmla="*/ 4225 w 4621"/>
                <a:gd name="T35" fmla="*/ 983 h 2216"/>
                <a:gd name="T36" fmla="*/ 4375 w 4621"/>
                <a:gd name="T37" fmla="*/ 638 h 2216"/>
                <a:gd name="T38" fmla="*/ 4416 w 4621"/>
                <a:gd name="T39" fmla="*/ 597 h 2216"/>
                <a:gd name="T40" fmla="*/ 4578 w 4621"/>
                <a:gd name="T41" fmla="*/ 636 h 2216"/>
                <a:gd name="T42" fmla="*/ 4615 w 4621"/>
                <a:gd name="T43" fmla="*/ 668 h 2216"/>
                <a:gd name="T44" fmla="*/ 4618 w 4621"/>
                <a:gd name="T45" fmla="*/ 717 h 2216"/>
                <a:gd name="T46" fmla="*/ 4464 w 4621"/>
                <a:gd name="T47" fmla="*/ 1080 h 2216"/>
                <a:gd name="T48" fmla="*/ 4251 w 4621"/>
                <a:gd name="T49" fmla="*/ 1404 h 2216"/>
                <a:gd name="T50" fmla="*/ 3983 w 4621"/>
                <a:gd name="T51" fmla="*/ 1684 h 2216"/>
                <a:gd name="T52" fmla="*/ 3665 w 4621"/>
                <a:gd name="T53" fmla="*/ 1913 h 2216"/>
                <a:gd name="T54" fmla="*/ 3314 w 4621"/>
                <a:gd name="T55" fmla="*/ 2080 h 2216"/>
                <a:gd name="T56" fmla="*/ 2945 w 4621"/>
                <a:gd name="T57" fmla="*/ 2181 h 2216"/>
                <a:gd name="T58" fmla="*/ 2567 w 4621"/>
                <a:gd name="T59" fmla="*/ 2216 h 2216"/>
                <a:gd name="T60" fmla="*/ 2165 w 4621"/>
                <a:gd name="T61" fmla="*/ 2178 h 2216"/>
                <a:gd name="T62" fmla="*/ 1774 w 4621"/>
                <a:gd name="T63" fmla="*/ 2064 h 2216"/>
                <a:gd name="T64" fmla="*/ 1416 w 4621"/>
                <a:gd name="T65" fmla="*/ 1883 h 2216"/>
                <a:gd name="T66" fmla="*/ 1101 w 4621"/>
                <a:gd name="T67" fmla="*/ 1643 h 2216"/>
                <a:gd name="T68" fmla="*/ 838 w 4621"/>
                <a:gd name="T69" fmla="*/ 1351 h 2216"/>
                <a:gd name="T70" fmla="*/ 632 w 4621"/>
                <a:gd name="T71" fmla="*/ 1016 h 2216"/>
                <a:gd name="T72" fmla="*/ 489 w 4621"/>
                <a:gd name="T73" fmla="*/ 645 h 2216"/>
                <a:gd name="T74" fmla="*/ 225 w 4621"/>
                <a:gd name="T75" fmla="*/ 965 h 2216"/>
                <a:gd name="T76" fmla="*/ 188 w 4621"/>
                <a:gd name="T77" fmla="*/ 986 h 2216"/>
                <a:gd name="T78" fmla="*/ 150 w 4621"/>
                <a:gd name="T79" fmla="*/ 980 h 2216"/>
                <a:gd name="T80" fmla="*/ 11 w 4621"/>
                <a:gd name="T81" fmla="*/ 900 h 2216"/>
                <a:gd name="T82" fmla="*/ 2 w 4621"/>
                <a:gd name="T83" fmla="*/ 851 h 2216"/>
                <a:gd name="T84" fmla="*/ 424 w 4621"/>
                <a:gd name="T85" fmla="*/ 18 h 2216"/>
                <a:gd name="T86" fmla="*/ 478 w 4621"/>
                <a:gd name="T87" fmla="*/ 0 h 2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21" h="2216">
                  <a:moveTo>
                    <a:pt x="478" y="0"/>
                  </a:moveTo>
                  <a:lnTo>
                    <a:pt x="498" y="6"/>
                  </a:lnTo>
                  <a:lnTo>
                    <a:pt x="1299" y="412"/>
                  </a:lnTo>
                  <a:lnTo>
                    <a:pt x="1313" y="421"/>
                  </a:lnTo>
                  <a:lnTo>
                    <a:pt x="1324" y="433"/>
                  </a:lnTo>
                  <a:lnTo>
                    <a:pt x="1331" y="449"/>
                  </a:lnTo>
                  <a:lnTo>
                    <a:pt x="1334" y="465"/>
                  </a:lnTo>
                  <a:lnTo>
                    <a:pt x="1333" y="482"/>
                  </a:lnTo>
                  <a:lnTo>
                    <a:pt x="1327" y="498"/>
                  </a:lnTo>
                  <a:lnTo>
                    <a:pt x="1269" y="612"/>
                  </a:lnTo>
                  <a:lnTo>
                    <a:pt x="1257" y="629"/>
                  </a:lnTo>
                  <a:lnTo>
                    <a:pt x="1242" y="641"/>
                  </a:lnTo>
                  <a:lnTo>
                    <a:pt x="1222" y="647"/>
                  </a:lnTo>
                  <a:lnTo>
                    <a:pt x="1203" y="647"/>
                  </a:lnTo>
                  <a:lnTo>
                    <a:pt x="1183" y="641"/>
                  </a:lnTo>
                  <a:lnTo>
                    <a:pt x="693" y="392"/>
                  </a:lnTo>
                  <a:lnTo>
                    <a:pt x="719" y="512"/>
                  </a:lnTo>
                  <a:lnTo>
                    <a:pt x="752" y="629"/>
                  </a:lnTo>
                  <a:lnTo>
                    <a:pt x="791" y="744"/>
                  </a:lnTo>
                  <a:lnTo>
                    <a:pt x="838" y="854"/>
                  </a:lnTo>
                  <a:lnTo>
                    <a:pt x="893" y="962"/>
                  </a:lnTo>
                  <a:lnTo>
                    <a:pt x="953" y="1066"/>
                  </a:lnTo>
                  <a:lnTo>
                    <a:pt x="1020" y="1165"/>
                  </a:lnTo>
                  <a:lnTo>
                    <a:pt x="1092" y="1260"/>
                  </a:lnTo>
                  <a:lnTo>
                    <a:pt x="1171" y="1350"/>
                  </a:lnTo>
                  <a:lnTo>
                    <a:pt x="1254" y="1436"/>
                  </a:lnTo>
                  <a:lnTo>
                    <a:pt x="1343" y="1515"/>
                  </a:lnTo>
                  <a:lnTo>
                    <a:pt x="1439" y="1589"/>
                  </a:lnTo>
                  <a:lnTo>
                    <a:pt x="1538" y="1657"/>
                  </a:lnTo>
                  <a:lnTo>
                    <a:pt x="1643" y="1719"/>
                  </a:lnTo>
                  <a:lnTo>
                    <a:pt x="1752" y="1775"/>
                  </a:lnTo>
                  <a:lnTo>
                    <a:pt x="1864" y="1824"/>
                  </a:lnTo>
                  <a:lnTo>
                    <a:pt x="1982" y="1866"/>
                  </a:lnTo>
                  <a:lnTo>
                    <a:pt x="2097" y="1899"/>
                  </a:lnTo>
                  <a:lnTo>
                    <a:pt x="2213" y="1925"/>
                  </a:lnTo>
                  <a:lnTo>
                    <a:pt x="2330" y="1945"/>
                  </a:lnTo>
                  <a:lnTo>
                    <a:pt x="2449" y="1955"/>
                  </a:lnTo>
                  <a:lnTo>
                    <a:pt x="2567" y="1958"/>
                  </a:lnTo>
                  <a:lnTo>
                    <a:pt x="2696" y="1955"/>
                  </a:lnTo>
                  <a:lnTo>
                    <a:pt x="2823" y="1942"/>
                  </a:lnTo>
                  <a:lnTo>
                    <a:pt x="2948" y="1921"/>
                  </a:lnTo>
                  <a:lnTo>
                    <a:pt x="3072" y="1890"/>
                  </a:lnTo>
                  <a:lnTo>
                    <a:pt x="3195" y="1851"/>
                  </a:lnTo>
                  <a:lnTo>
                    <a:pt x="3314" y="1804"/>
                  </a:lnTo>
                  <a:lnTo>
                    <a:pt x="3432" y="1748"/>
                  </a:lnTo>
                  <a:lnTo>
                    <a:pt x="3543" y="1687"/>
                  </a:lnTo>
                  <a:lnTo>
                    <a:pt x="3649" y="1619"/>
                  </a:lnTo>
                  <a:lnTo>
                    <a:pt x="3749" y="1545"/>
                  </a:lnTo>
                  <a:lnTo>
                    <a:pt x="3842" y="1465"/>
                  </a:lnTo>
                  <a:lnTo>
                    <a:pt x="3932" y="1380"/>
                  </a:lnTo>
                  <a:lnTo>
                    <a:pt x="4015" y="1288"/>
                  </a:lnTo>
                  <a:lnTo>
                    <a:pt x="4092" y="1191"/>
                  </a:lnTo>
                  <a:lnTo>
                    <a:pt x="4162" y="1089"/>
                  </a:lnTo>
                  <a:lnTo>
                    <a:pt x="4225" y="983"/>
                  </a:lnTo>
                  <a:lnTo>
                    <a:pt x="4283" y="873"/>
                  </a:lnTo>
                  <a:lnTo>
                    <a:pt x="4332" y="757"/>
                  </a:lnTo>
                  <a:lnTo>
                    <a:pt x="4375" y="638"/>
                  </a:lnTo>
                  <a:lnTo>
                    <a:pt x="4384" y="620"/>
                  </a:lnTo>
                  <a:lnTo>
                    <a:pt x="4399" y="606"/>
                  </a:lnTo>
                  <a:lnTo>
                    <a:pt x="4416" y="597"/>
                  </a:lnTo>
                  <a:lnTo>
                    <a:pt x="4435" y="594"/>
                  </a:lnTo>
                  <a:lnTo>
                    <a:pt x="4455" y="597"/>
                  </a:lnTo>
                  <a:lnTo>
                    <a:pt x="4578" y="636"/>
                  </a:lnTo>
                  <a:lnTo>
                    <a:pt x="4593" y="644"/>
                  </a:lnTo>
                  <a:lnTo>
                    <a:pt x="4605" y="654"/>
                  </a:lnTo>
                  <a:lnTo>
                    <a:pt x="4615" y="668"/>
                  </a:lnTo>
                  <a:lnTo>
                    <a:pt x="4620" y="683"/>
                  </a:lnTo>
                  <a:lnTo>
                    <a:pt x="4621" y="700"/>
                  </a:lnTo>
                  <a:lnTo>
                    <a:pt x="4618" y="717"/>
                  </a:lnTo>
                  <a:lnTo>
                    <a:pt x="4574" y="842"/>
                  </a:lnTo>
                  <a:lnTo>
                    <a:pt x="4523" y="962"/>
                  </a:lnTo>
                  <a:lnTo>
                    <a:pt x="4464" y="1080"/>
                  </a:lnTo>
                  <a:lnTo>
                    <a:pt x="4401" y="1192"/>
                  </a:lnTo>
                  <a:lnTo>
                    <a:pt x="4328" y="1301"/>
                  </a:lnTo>
                  <a:lnTo>
                    <a:pt x="4251" y="1404"/>
                  </a:lnTo>
                  <a:lnTo>
                    <a:pt x="4168" y="1503"/>
                  </a:lnTo>
                  <a:lnTo>
                    <a:pt x="4078" y="1596"/>
                  </a:lnTo>
                  <a:lnTo>
                    <a:pt x="3983" y="1684"/>
                  </a:lnTo>
                  <a:lnTo>
                    <a:pt x="3882" y="1766"/>
                  </a:lnTo>
                  <a:lnTo>
                    <a:pt x="3776" y="1842"/>
                  </a:lnTo>
                  <a:lnTo>
                    <a:pt x="3665" y="1913"/>
                  </a:lnTo>
                  <a:lnTo>
                    <a:pt x="3549" y="1977"/>
                  </a:lnTo>
                  <a:lnTo>
                    <a:pt x="3434" y="2031"/>
                  </a:lnTo>
                  <a:lnTo>
                    <a:pt x="3314" y="2080"/>
                  </a:lnTo>
                  <a:lnTo>
                    <a:pt x="3193" y="2120"/>
                  </a:lnTo>
                  <a:lnTo>
                    <a:pt x="3071" y="2155"/>
                  </a:lnTo>
                  <a:lnTo>
                    <a:pt x="2945" y="2181"/>
                  </a:lnTo>
                  <a:lnTo>
                    <a:pt x="2820" y="2201"/>
                  </a:lnTo>
                  <a:lnTo>
                    <a:pt x="2694" y="2211"/>
                  </a:lnTo>
                  <a:lnTo>
                    <a:pt x="2567" y="2216"/>
                  </a:lnTo>
                  <a:lnTo>
                    <a:pt x="2432" y="2211"/>
                  </a:lnTo>
                  <a:lnTo>
                    <a:pt x="2298" y="2199"/>
                  </a:lnTo>
                  <a:lnTo>
                    <a:pt x="2165" y="2178"/>
                  </a:lnTo>
                  <a:lnTo>
                    <a:pt x="2033" y="2148"/>
                  </a:lnTo>
                  <a:lnTo>
                    <a:pt x="1903" y="2110"/>
                  </a:lnTo>
                  <a:lnTo>
                    <a:pt x="1774" y="2064"/>
                  </a:lnTo>
                  <a:lnTo>
                    <a:pt x="1650" y="2011"/>
                  </a:lnTo>
                  <a:lnTo>
                    <a:pt x="1531" y="1951"/>
                  </a:lnTo>
                  <a:lnTo>
                    <a:pt x="1416" y="1883"/>
                  </a:lnTo>
                  <a:lnTo>
                    <a:pt x="1305" y="1810"/>
                  </a:lnTo>
                  <a:lnTo>
                    <a:pt x="1201" y="1730"/>
                  </a:lnTo>
                  <a:lnTo>
                    <a:pt x="1101" y="1643"/>
                  </a:lnTo>
                  <a:lnTo>
                    <a:pt x="1007" y="1551"/>
                  </a:lnTo>
                  <a:lnTo>
                    <a:pt x="920" y="1454"/>
                  </a:lnTo>
                  <a:lnTo>
                    <a:pt x="838" y="1351"/>
                  </a:lnTo>
                  <a:lnTo>
                    <a:pt x="762" y="1244"/>
                  </a:lnTo>
                  <a:lnTo>
                    <a:pt x="694" y="1132"/>
                  </a:lnTo>
                  <a:lnTo>
                    <a:pt x="632" y="1016"/>
                  </a:lnTo>
                  <a:lnTo>
                    <a:pt x="576" y="897"/>
                  </a:lnTo>
                  <a:lnTo>
                    <a:pt x="529" y="773"/>
                  </a:lnTo>
                  <a:lnTo>
                    <a:pt x="489" y="645"/>
                  </a:lnTo>
                  <a:lnTo>
                    <a:pt x="455" y="515"/>
                  </a:lnTo>
                  <a:lnTo>
                    <a:pt x="236" y="951"/>
                  </a:lnTo>
                  <a:lnTo>
                    <a:pt x="225" y="965"/>
                  </a:lnTo>
                  <a:lnTo>
                    <a:pt x="213" y="977"/>
                  </a:lnTo>
                  <a:lnTo>
                    <a:pt x="198" y="983"/>
                  </a:lnTo>
                  <a:lnTo>
                    <a:pt x="188" y="986"/>
                  </a:lnTo>
                  <a:lnTo>
                    <a:pt x="179" y="986"/>
                  </a:lnTo>
                  <a:lnTo>
                    <a:pt x="163" y="985"/>
                  </a:lnTo>
                  <a:lnTo>
                    <a:pt x="150" y="980"/>
                  </a:lnTo>
                  <a:lnTo>
                    <a:pt x="35" y="923"/>
                  </a:lnTo>
                  <a:lnTo>
                    <a:pt x="21" y="912"/>
                  </a:lnTo>
                  <a:lnTo>
                    <a:pt x="11" y="900"/>
                  </a:lnTo>
                  <a:lnTo>
                    <a:pt x="3" y="885"/>
                  </a:lnTo>
                  <a:lnTo>
                    <a:pt x="0" y="868"/>
                  </a:lnTo>
                  <a:lnTo>
                    <a:pt x="2" y="851"/>
                  </a:lnTo>
                  <a:lnTo>
                    <a:pt x="8" y="836"/>
                  </a:lnTo>
                  <a:lnTo>
                    <a:pt x="411" y="34"/>
                  </a:lnTo>
                  <a:lnTo>
                    <a:pt x="424" y="18"/>
                  </a:lnTo>
                  <a:lnTo>
                    <a:pt x="440" y="6"/>
                  </a:lnTo>
                  <a:lnTo>
                    <a:pt x="458" y="0"/>
                  </a:lnTo>
                  <a:lnTo>
                    <a:pt x="4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0" name="稻壳儿_刀客儿出品_20"/>
          <p:cNvGrpSpPr>
            <a:grpSpLocks noChangeAspect="1"/>
          </p:cNvGrpSpPr>
          <p:nvPr/>
        </p:nvGrpSpPr>
        <p:grpSpPr bwMode="auto">
          <a:xfrm>
            <a:off x="4735642" y="3518065"/>
            <a:ext cx="438716" cy="481018"/>
            <a:chOff x="67" y="289"/>
            <a:chExt cx="2852" cy="3127"/>
          </a:xfrm>
          <a:solidFill>
            <a:schemeClr val="accent2"/>
          </a:solidFill>
        </p:grpSpPr>
        <p:sp>
          <p:nvSpPr>
            <p:cNvPr id="91" name="Freeform 14"/>
            <p:cNvSpPr>
              <a:spLocks/>
            </p:cNvSpPr>
            <p:nvPr/>
          </p:nvSpPr>
          <p:spPr bwMode="auto">
            <a:xfrm>
              <a:off x="67" y="641"/>
              <a:ext cx="2852" cy="2234"/>
            </a:xfrm>
            <a:custGeom>
              <a:avLst/>
              <a:gdLst>
                <a:gd name="T0" fmla="*/ 281 w 5704"/>
                <a:gd name="T1" fmla="*/ 8 h 4470"/>
                <a:gd name="T2" fmla="*/ 1078 w 5704"/>
                <a:gd name="T3" fmla="*/ 248 h 4470"/>
                <a:gd name="T4" fmla="*/ 1140 w 5704"/>
                <a:gd name="T5" fmla="*/ 297 h 4470"/>
                <a:gd name="T6" fmla="*/ 1182 w 5704"/>
                <a:gd name="T7" fmla="*/ 364 h 4470"/>
                <a:gd name="T8" fmla="*/ 1196 w 5704"/>
                <a:gd name="T9" fmla="*/ 407 h 4470"/>
                <a:gd name="T10" fmla="*/ 1386 w 5704"/>
                <a:gd name="T11" fmla="*/ 1176 h 4470"/>
                <a:gd name="T12" fmla="*/ 5385 w 5704"/>
                <a:gd name="T13" fmla="*/ 1547 h 4470"/>
                <a:gd name="T14" fmla="*/ 5499 w 5704"/>
                <a:gd name="T15" fmla="*/ 1577 h 4470"/>
                <a:gd name="T16" fmla="*/ 5594 w 5704"/>
                <a:gd name="T17" fmla="*/ 1636 h 4470"/>
                <a:gd name="T18" fmla="*/ 5663 w 5704"/>
                <a:gd name="T19" fmla="*/ 1722 h 4470"/>
                <a:gd name="T20" fmla="*/ 5701 w 5704"/>
                <a:gd name="T21" fmla="*/ 1822 h 4470"/>
                <a:gd name="T22" fmla="*/ 5699 w 5704"/>
                <a:gd name="T23" fmla="*/ 1933 h 4470"/>
                <a:gd name="T24" fmla="*/ 5419 w 5704"/>
                <a:gd name="T25" fmla="*/ 3312 h 4470"/>
                <a:gd name="T26" fmla="*/ 5358 w 5704"/>
                <a:gd name="T27" fmla="*/ 3409 h 4470"/>
                <a:gd name="T28" fmla="*/ 5265 w 5704"/>
                <a:gd name="T29" fmla="*/ 3479 h 4470"/>
                <a:gd name="T30" fmla="*/ 5151 w 5704"/>
                <a:gd name="T31" fmla="*/ 3519 h 4470"/>
                <a:gd name="T32" fmla="*/ 1842 w 5704"/>
                <a:gd name="T33" fmla="*/ 3523 h 4470"/>
                <a:gd name="T34" fmla="*/ 5032 w 5704"/>
                <a:gd name="T35" fmla="*/ 4029 h 4470"/>
                <a:gd name="T36" fmla="*/ 5128 w 5704"/>
                <a:gd name="T37" fmla="*/ 4051 h 4470"/>
                <a:gd name="T38" fmla="*/ 5203 w 5704"/>
                <a:gd name="T39" fmla="*/ 4110 h 4470"/>
                <a:gd name="T40" fmla="*/ 5246 w 5704"/>
                <a:gd name="T41" fmla="*/ 4198 h 4470"/>
                <a:gd name="T42" fmla="*/ 5246 w 5704"/>
                <a:gd name="T43" fmla="*/ 4299 h 4470"/>
                <a:gd name="T44" fmla="*/ 5203 w 5704"/>
                <a:gd name="T45" fmla="*/ 4386 h 4470"/>
                <a:gd name="T46" fmla="*/ 5128 w 5704"/>
                <a:gd name="T47" fmla="*/ 4447 h 4470"/>
                <a:gd name="T48" fmla="*/ 5032 w 5704"/>
                <a:gd name="T49" fmla="*/ 4468 h 4470"/>
                <a:gd name="T50" fmla="*/ 1720 w 5704"/>
                <a:gd name="T51" fmla="*/ 4466 h 4470"/>
                <a:gd name="T52" fmla="*/ 1639 w 5704"/>
                <a:gd name="T53" fmla="*/ 4428 h 4470"/>
                <a:gd name="T54" fmla="*/ 1578 w 5704"/>
                <a:gd name="T55" fmla="*/ 4363 h 4470"/>
                <a:gd name="T56" fmla="*/ 1547 w 5704"/>
                <a:gd name="T57" fmla="*/ 4280 h 4470"/>
                <a:gd name="T58" fmla="*/ 158 w 5704"/>
                <a:gd name="T59" fmla="*/ 432 h 4470"/>
                <a:gd name="T60" fmla="*/ 80 w 5704"/>
                <a:gd name="T61" fmla="*/ 392 h 4470"/>
                <a:gd name="T62" fmla="*/ 25 w 5704"/>
                <a:gd name="T63" fmla="*/ 326 h 4470"/>
                <a:gd name="T64" fmla="*/ 0 w 5704"/>
                <a:gd name="T65" fmla="*/ 246 h 4470"/>
                <a:gd name="T66" fmla="*/ 8 w 5704"/>
                <a:gd name="T67" fmla="*/ 158 h 4470"/>
                <a:gd name="T68" fmla="*/ 49 w 5704"/>
                <a:gd name="T69" fmla="*/ 80 h 4470"/>
                <a:gd name="T70" fmla="*/ 114 w 5704"/>
                <a:gd name="T71" fmla="*/ 27 h 4470"/>
                <a:gd name="T72" fmla="*/ 194 w 5704"/>
                <a:gd name="T73" fmla="*/ 0 h 4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704" h="4470">
                  <a:moveTo>
                    <a:pt x="238" y="0"/>
                  </a:moveTo>
                  <a:lnTo>
                    <a:pt x="281" y="8"/>
                  </a:lnTo>
                  <a:lnTo>
                    <a:pt x="1038" y="232"/>
                  </a:lnTo>
                  <a:lnTo>
                    <a:pt x="1078" y="248"/>
                  </a:lnTo>
                  <a:lnTo>
                    <a:pt x="1112" y="269"/>
                  </a:lnTo>
                  <a:lnTo>
                    <a:pt x="1140" y="297"/>
                  </a:lnTo>
                  <a:lnTo>
                    <a:pt x="1163" y="328"/>
                  </a:lnTo>
                  <a:lnTo>
                    <a:pt x="1182" y="364"/>
                  </a:lnTo>
                  <a:lnTo>
                    <a:pt x="1190" y="385"/>
                  </a:lnTo>
                  <a:lnTo>
                    <a:pt x="1196" y="407"/>
                  </a:lnTo>
                  <a:lnTo>
                    <a:pt x="1355" y="1176"/>
                  </a:lnTo>
                  <a:lnTo>
                    <a:pt x="1386" y="1176"/>
                  </a:lnTo>
                  <a:lnTo>
                    <a:pt x="1418" y="1178"/>
                  </a:lnTo>
                  <a:lnTo>
                    <a:pt x="5385" y="1547"/>
                  </a:lnTo>
                  <a:lnTo>
                    <a:pt x="5444" y="1558"/>
                  </a:lnTo>
                  <a:lnTo>
                    <a:pt x="5499" y="1577"/>
                  </a:lnTo>
                  <a:lnTo>
                    <a:pt x="5550" y="1604"/>
                  </a:lnTo>
                  <a:lnTo>
                    <a:pt x="5594" y="1636"/>
                  </a:lnTo>
                  <a:lnTo>
                    <a:pt x="5632" y="1676"/>
                  </a:lnTo>
                  <a:lnTo>
                    <a:pt x="5663" y="1722"/>
                  </a:lnTo>
                  <a:lnTo>
                    <a:pt x="5685" y="1769"/>
                  </a:lnTo>
                  <a:lnTo>
                    <a:pt x="5701" y="1822"/>
                  </a:lnTo>
                  <a:lnTo>
                    <a:pt x="5704" y="1876"/>
                  </a:lnTo>
                  <a:lnTo>
                    <a:pt x="5699" y="1933"/>
                  </a:lnTo>
                  <a:lnTo>
                    <a:pt x="5436" y="3256"/>
                  </a:lnTo>
                  <a:lnTo>
                    <a:pt x="5419" y="3312"/>
                  </a:lnTo>
                  <a:lnTo>
                    <a:pt x="5393" y="3363"/>
                  </a:lnTo>
                  <a:lnTo>
                    <a:pt x="5358" y="3409"/>
                  </a:lnTo>
                  <a:lnTo>
                    <a:pt x="5315" y="3448"/>
                  </a:lnTo>
                  <a:lnTo>
                    <a:pt x="5265" y="3479"/>
                  </a:lnTo>
                  <a:lnTo>
                    <a:pt x="5210" y="3504"/>
                  </a:lnTo>
                  <a:lnTo>
                    <a:pt x="5151" y="3519"/>
                  </a:lnTo>
                  <a:lnTo>
                    <a:pt x="5089" y="3523"/>
                  </a:lnTo>
                  <a:lnTo>
                    <a:pt x="1842" y="3523"/>
                  </a:lnTo>
                  <a:lnTo>
                    <a:pt x="1946" y="4030"/>
                  </a:lnTo>
                  <a:lnTo>
                    <a:pt x="5032" y="4029"/>
                  </a:lnTo>
                  <a:lnTo>
                    <a:pt x="5081" y="4034"/>
                  </a:lnTo>
                  <a:lnTo>
                    <a:pt x="5128" y="4051"/>
                  </a:lnTo>
                  <a:lnTo>
                    <a:pt x="5168" y="4076"/>
                  </a:lnTo>
                  <a:lnTo>
                    <a:pt x="5203" y="4110"/>
                  </a:lnTo>
                  <a:lnTo>
                    <a:pt x="5229" y="4152"/>
                  </a:lnTo>
                  <a:lnTo>
                    <a:pt x="5246" y="4198"/>
                  </a:lnTo>
                  <a:lnTo>
                    <a:pt x="5252" y="4249"/>
                  </a:lnTo>
                  <a:lnTo>
                    <a:pt x="5246" y="4299"/>
                  </a:lnTo>
                  <a:lnTo>
                    <a:pt x="5229" y="4346"/>
                  </a:lnTo>
                  <a:lnTo>
                    <a:pt x="5203" y="4386"/>
                  </a:lnTo>
                  <a:lnTo>
                    <a:pt x="5168" y="4420"/>
                  </a:lnTo>
                  <a:lnTo>
                    <a:pt x="5128" y="4447"/>
                  </a:lnTo>
                  <a:lnTo>
                    <a:pt x="5081" y="4462"/>
                  </a:lnTo>
                  <a:lnTo>
                    <a:pt x="5032" y="4468"/>
                  </a:lnTo>
                  <a:lnTo>
                    <a:pt x="1766" y="4470"/>
                  </a:lnTo>
                  <a:lnTo>
                    <a:pt x="1720" y="4466"/>
                  </a:lnTo>
                  <a:lnTo>
                    <a:pt x="1677" y="4451"/>
                  </a:lnTo>
                  <a:lnTo>
                    <a:pt x="1639" y="4428"/>
                  </a:lnTo>
                  <a:lnTo>
                    <a:pt x="1604" y="4399"/>
                  </a:lnTo>
                  <a:lnTo>
                    <a:pt x="1578" y="4363"/>
                  </a:lnTo>
                  <a:lnTo>
                    <a:pt x="1559" y="4323"/>
                  </a:lnTo>
                  <a:lnTo>
                    <a:pt x="1547" y="4280"/>
                  </a:lnTo>
                  <a:lnTo>
                    <a:pt x="789" y="619"/>
                  </a:lnTo>
                  <a:lnTo>
                    <a:pt x="158" y="432"/>
                  </a:lnTo>
                  <a:lnTo>
                    <a:pt x="116" y="415"/>
                  </a:lnTo>
                  <a:lnTo>
                    <a:pt x="80" y="392"/>
                  </a:lnTo>
                  <a:lnTo>
                    <a:pt x="49" y="362"/>
                  </a:lnTo>
                  <a:lnTo>
                    <a:pt x="25" y="326"/>
                  </a:lnTo>
                  <a:lnTo>
                    <a:pt x="10" y="288"/>
                  </a:lnTo>
                  <a:lnTo>
                    <a:pt x="0" y="246"/>
                  </a:lnTo>
                  <a:lnTo>
                    <a:pt x="0" y="202"/>
                  </a:lnTo>
                  <a:lnTo>
                    <a:pt x="8" y="158"/>
                  </a:lnTo>
                  <a:lnTo>
                    <a:pt x="25" y="116"/>
                  </a:lnTo>
                  <a:lnTo>
                    <a:pt x="49" y="80"/>
                  </a:lnTo>
                  <a:lnTo>
                    <a:pt x="80" y="50"/>
                  </a:lnTo>
                  <a:lnTo>
                    <a:pt x="114" y="27"/>
                  </a:lnTo>
                  <a:lnTo>
                    <a:pt x="154" y="10"/>
                  </a:lnTo>
                  <a:lnTo>
                    <a:pt x="194" y="0"/>
                  </a:lnTo>
                  <a:lnTo>
                    <a:pt x="2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Freeform 15"/>
            <p:cNvSpPr>
              <a:spLocks/>
            </p:cNvSpPr>
            <p:nvPr/>
          </p:nvSpPr>
          <p:spPr bwMode="auto">
            <a:xfrm>
              <a:off x="1044" y="2975"/>
              <a:ext cx="440" cy="441"/>
            </a:xfrm>
            <a:custGeom>
              <a:avLst/>
              <a:gdLst>
                <a:gd name="T0" fmla="*/ 439 w 880"/>
                <a:gd name="T1" fmla="*/ 0 h 883"/>
                <a:gd name="T2" fmla="*/ 511 w 880"/>
                <a:gd name="T3" fmla="*/ 6 h 883"/>
                <a:gd name="T4" fmla="*/ 580 w 880"/>
                <a:gd name="T5" fmla="*/ 23 h 883"/>
                <a:gd name="T6" fmla="*/ 643 w 880"/>
                <a:gd name="T7" fmla="*/ 50 h 883"/>
                <a:gd name="T8" fmla="*/ 700 w 880"/>
                <a:gd name="T9" fmla="*/ 86 h 883"/>
                <a:gd name="T10" fmla="*/ 751 w 880"/>
                <a:gd name="T11" fmla="*/ 130 h 883"/>
                <a:gd name="T12" fmla="*/ 795 w 880"/>
                <a:gd name="T13" fmla="*/ 181 h 883"/>
                <a:gd name="T14" fmla="*/ 831 w 880"/>
                <a:gd name="T15" fmla="*/ 238 h 883"/>
                <a:gd name="T16" fmla="*/ 857 w 880"/>
                <a:gd name="T17" fmla="*/ 303 h 883"/>
                <a:gd name="T18" fmla="*/ 874 w 880"/>
                <a:gd name="T19" fmla="*/ 369 h 883"/>
                <a:gd name="T20" fmla="*/ 880 w 880"/>
                <a:gd name="T21" fmla="*/ 442 h 883"/>
                <a:gd name="T22" fmla="*/ 874 w 880"/>
                <a:gd name="T23" fmla="*/ 512 h 883"/>
                <a:gd name="T24" fmla="*/ 857 w 880"/>
                <a:gd name="T25" fmla="*/ 580 h 883"/>
                <a:gd name="T26" fmla="*/ 831 w 880"/>
                <a:gd name="T27" fmla="*/ 643 h 883"/>
                <a:gd name="T28" fmla="*/ 795 w 880"/>
                <a:gd name="T29" fmla="*/ 702 h 883"/>
                <a:gd name="T30" fmla="*/ 751 w 880"/>
                <a:gd name="T31" fmla="*/ 754 h 883"/>
                <a:gd name="T32" fmla="*/ 700 w 880"/>
                <a:gd name="T33" fmla="*/ 797 h 883"/>
                <a:gd name="T34" fmla="*/ 643 w 880"/>
                <a:gd name="T35" fmla="*/ 833 h 883"/>
                <a:gd name="T36" fmla="*/ 580 w 880"/>
                <a:gd name="T37" fmla="*/ 860 h 883"/>
                <a:gd name="T38" fmla="*/ 511 w 880"/>
                <a:gd name="T39" fmla="*/ 877 h 883"/>
                <a:gd name="T40" fmla="*/ 439 w 880"/>
                <a:gd name="T41" fmla="*/ 883 h 883"/>
                <a:gd name="T42" fmla="*/ 369 w 880"/>
                <a:gd name="T43" fmla="*/ 877 h 883"/>
                <a:gd name="T44" fmla="*/ 300 w 880"/>
                <a:gd name="T45" fmla="*/ 860 h 883"/>
                <a:gd name="T46" fmla="*/ 238 w 880"/>
                <a:gd name="T47" fmla="*/ 833 h 883"/>
                <a:gd name="T48" fmla="*/ 181 w 880"/>
                <a:gd name="T49" fmla="*/ 797 h 883"/>
                <a:gd name="T50" fmla="*/ 129 w 880"/>
                <a:gd name="T51" fmla="*/ 754 h 883"/>
                <a:gd name="T52" fmla="*/ 86 w 880"/>
                <a:gd name="T53" fmla="*/ 702 h 883"/>
                <a:gd name="T54" fmla="*/ 49 w 880"/>
                <a:gd name="T55" fmla="*/ 643 h 883"/>
                <a:gd name="T56" fmla="*/ 23 w 880"/>
                <a:gd name="T57" fmla="*/ 580 h 883"/>
                <a:gd name="T58" fmla="*/ 6 w 880"/>
                <a:gd name="T59" fmla="*/ 512 h 883"/>
                <a:gd name="T60" fmla="*/ 0 w 880"/>
                <a:gd name="T61" fmla="*/ 442 h 883"/>
                <a:gd name="T62" fmla="*/ 6 w 880"/>
                <a:gd name="T63" fmla="*/ 369 h 883"/>
                <a:gd name="T64" fmla="*/ 23 w 880"/>
                <a:gd name="T65" fmla="*/ 303 h 883"/>
                <a:gd name="T66" fmla="*/ 49 w 880"/>
                <a:gd name="T67" fmla="*/ 238 h 883"/>
                <a:gd name="T68" fmla="*/ 86 w 880"/>
                <a:gd name="T69" fmla="*/ 181 h 883"/>
                <a:gd name="T70" fmla="*/ 129 w 880"/>
                <a:gd name="T71" fmla="*/ 130 h 883"/>
                <a:gd name="T72" fmla="*/ 181 w 880"/>
                <a:gd name="T73" fmla="*/ 86 h 883"/>
                <a:gd name="T74" fmla="*/ 238 w 880"/>
                <a:gd name="T75" fmla="*/ 50 h 883"/>
                <a:gd name="T76" fmla="*/ 300 w 880"/>
                <a:gd name="T77" fmla="*/ 23 h 883"/>
                <a:gd name="T78" fmla="*/ 369 w 880"/>
                <a:gd name="T79" fmla="*/ 6 h 883"/>
                <a:gd name="T80" fmla="*/ 439 w 880"/>
                <a:gd name="T81" fmla="*/ 0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80" h="883">
                  <a:moveTo>
                    <a:pt x="439" y="0"/>
                  </a:moveTo>
                  <a:lnTo>
                    <a:pt x="511" y="6"/>
                  </a:lnTo>
                  <a:lnTo>
                    <a:pt x="580" y="23"/>
                  </a:lnTo>
                  <a:lnTo>
                    <a:pt x="643" y="50"/>
                  </a:lnTo>
                  <a:lnTo>
                    <a:pt x="700" y="86"/>
                  </a:lnTo>
                  <a:lnTo>
                    <a:pt x="751" y="130"/>
                  </a:lnTo>
                  <a:lnTo>
                    <a:pt x="795" y="181"/>
                  </a:lnTo>
                  <a:lnTo>
                    <a:pt x="831" y="238"/>
                  </a:lnTo>
                  <a:lnTo>
                    <a:pt x="857" y="303"/>
                  </a:lnTo>
                  <a:lnTo>
                    <a:pt x="874" y="369"/>
                  </a:lnTo>
                  <a:lnTo>
                    <a:pt x="880" y="442"/>
                  </a:lnTo>
                  <a:lnTo>
                    <a:pt x="874" y="512"/>
                  </a:lnTo>
                  <a:lnTo>
                    <a:pt x="857" y="580"/>
                  </a:lnTo>
                  <a:lnTo>
                    <a:pt x="831" y="643"/>
                  </a:lnTo>
                  <a:lnTo>
                    <a:pt x="795" y="702"/>
                  </a:lnTo>
                  <a:lnTo>
                    <a:pt x="751" y="754"/>
                  </a:lnTo>
                  <a:lnTo>
                    <a:pt x="700" y="797"/>
                  </a:lnTo>
                  <a:lnTo>
                    <a:pt x="643" y="833"/>
                  </a:lnTo>
                  <a:lnTo>
                    <a:pt x="580" y="860"/>
                  </a:lnTo>
                  <a:lnTo>
                    <a:pt x="511" y="877"/>
                  </a:lnTo>
                  <a:lnTo>
                    <a:pt x="439" y="883"/>
                  </a:lnTo>
                  <a:lnTo>
                    <a:pt x="369" y="877"/>
                  </a:lnTo>
                  <a:lnTo>
                    <a:pt x="300" y="860"/>
                  </a:lnTo>
                  <a:lnTo>
                    <a:pt x="238" y="833"/>
                  </a:lnTo>
                  <a:lnTo>
                    <a:pt x="181" y="797"/>
                  </a:lnTo>
                  <a:lnTo>
                    <a:pt x="129" y="754"/>
                  </a:lnTo>
                  <a:lnTo>
                    <a:pt x="86" y="702"/>
                  </a:lnTo>
                  <a:lnTo>
                    <a:pt x="49" y="643"/>
                  </a:lnTo>
                  <a:lnTo>
                    <a:pt x="23" y="580"/>
                  </a:lnTo>
                  <a:lnTo>
                    <a:pt x="6" y="512"/>
                  </a:lnTo>
                  <a:lnTo>
                    <a:pt x="0" y="442"/>
                  </a:lnTo>
                  <a:lnTo>
                    <a:pt x="6" y="369"/>
                  </a:lnTo>
                  <a:lnTo>
                    <a:pt x="23" y="303"/>
                  </a:lnTo>
                  <a:lnTo>
                    <a:pt x="49" y="238"/>
                  </a:lnTo>
                  <a:lnTo>
                    <a:pt x="86" y="181"/>
                  </a:lnTo>
                  <a:lnTo>
                    <a:pt x="129" y="130"/>
                  </a:lnTo>
                  <a:lnTo>
                    <a:pt x="181" y="86"/>
                  </a:lnTo>
                  <a:lnTo>
                    <a:pt x="238" y="50"/>
                  </a:lnTo>
                  <a:lnTo>
                    <a:pt x="300" y="23"/>
                  </a:lnTo>
                  <a:lnTo>
                    <a:pt x="369" y="6"/>
                  </a:lnTo>
                  <a:lnTo>
                    <a:pt x="4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6"/>
            <p:cNvSpPr>
              <a:spLocks/>
            </p:cNvSpPr>
            <p:nvPr/>
          </p:nvSpPr>
          <p:spPr bwMode="auto">
            <a:xfrm>
              <a:off x="2096" y="2975"/>
              <a:ext cx="440" cy="441"/>
            </a:xfrm>
            <a:custGeom>
              <a:avLst/>
              <a:gdLst>
                <a:gd name="T0" fmla="*/ 441 w 880"/>
                <a:gd name="T1" fmla="*/ 0 h 883"/>
                <a:gd name="T2" fmla="*/ 512 w 880"/>
                <a:gd name="T3" fmla="*/ 6 h 883"/>
                <a:gd name="T4" fmla="*/ 580 w 880"/>
                <a:gd name="T5" fmla="*/ 23 h 883"/>
                <a:gd name="T6" fmla="*/ 643 w 880"/>
                <a:gd name="T7" fmla="*/ 50 h 883"/>
                <a:gd name="T8" fmla="*/ 700 w 880"/>
                <a:gd name="T9" fmla="*/ 86 h 883"/>
                <a:gd name="T10" fmla="*/ 751 w 880"/>
                <a:gd name="T11" fmla="*/ 130 h 883"/>
                <a:gd name="T12" fmla="*/ 797 w 880"/>
                <a:gd name="T13" fmla="*/ 181 h 883"/>
                <a:gd name="T14" fmla="*/ 831 w 880"/>
                <a:gd name="T15" fmla="*/ 238 h 883"/>
                <a:gd name="T16" fmla="*/ 859 w 880"/>
                <a:gd name="T17" fmla="*/ 303 h 883"/>
                <a:gd name="T18" fmla="*/ 875 w 880"/>
                <a:gd name="T19" fmla="*/ 369 h 883"/>
                <a:gd name="T20" fmla="*/ 880 w 880"/>
                <a:gd name="T21" fmla="*/ 442 h 883"/>
                <a:gd name="T22" fmla="*/ 875 w 880"/>
                <a:gd name="T23" fmla="*/ 512 h 883"/>
                <a:gd name="T24" fmla="*/ 859 w 880"/>
                <a:gd name="T25" fmla="*/ 580 h 883"/>
                <a:gd name="T26" fmla="*/ 831 w 880"/>
                <a:gd name="T27" fmla="*/ 643 h 883"/>
                <a:gd name="T28" fmla="*/ 797 w 880"/>
                <a:gd name="T29" fmla="*/ 702 h 883"/>
                <a:gd name="T30" fmla="*/ 751 w 880"/>
                <a:gd name="T31" fmla="*/ 754 h 883"/>
                <a:gd name="T32" fmla="*/ 700 w 880"/>
                <a:gd name="T33" fmla="*/ 797 h 883"/>
                <a:gd name="T34" fmla="*/ 643 w 880"/>
                <a:gd name="T35" fmla="*/ 833 h 883"/>
                <a:gd name="T36" fmla="*/ 580 w 880"/>
                <a:gd name="T37" fmla="*/ 860 h 883"/>
                <a:gd name="T38" fmla="*/ 512 w 880"/>
                <a:gd name="T39" fmla="*/ 877 h 883"/>
                <a:gd name="T40" fmla="*/ 441 w 880"/>
                <a:gd name="T41" fmla="*/ 883 h 883"/>
                <a:gd name="T42" fmla="*/ 369 w 880"/>
                <a:gd name="T43" fmla="*/ 877 h 883"/>
                <a:gd name="T44" fmla="*/ 301 w 880"/>
                <a:gd name="T45" fmla="*/ 860 h 883"/>
                <a:gd name="T46" fmla="*/ 238 w 880"/>
                <a:gd name="T47" fmla="*/ 833 h 883"/>
                <a:gd name="T48" fmla="*/ 181 w 880"/>
                <a:gd name="T49" fmla="*/ 797 h 883"/>
                <a:gd name="T50" fmla="*/ 130 w 880"/>
                <a:gd name="T51" fmla="*/ 754 h 883"/>
                <a:gd name="T52" fmla="*/ 86 w 880"/>
                <a:gd name="T53" fmla="*/ 702 h 883"/>
                <a:gd name="T54" fmla="*/ 50 w 880"/>
                <a:gd name="T55" fmla="*/ 643 h 883"/>
                <a:gd name="T56" fmla="*/ 23 w 880"/>
                <a:gd name="T57" fmla="*/ 580 h 883"/>
                <a:gd name="T58" fmla="*/ 6 w 880"/>
                <a:gd name="T59" fmla="*/ 512 h 883"/>
                <a:gd name="T60" fmla="*/ 0 w 880"/>
                <a:gd name="T61" fmla="*/ 442 h 883"/>
                <a:gd name="T62" fmla="*/ 6 w 880"/>
                <a:gd name="T63" fmla="*/ 369 h 883"/>
                <a:gd name="T64" fmla="*/ 23 w 880"/>
                <a:gd name="T65" fmla="*/ 303 h 883"/>
                <a:gd name="T66" fmla="*/ 50 w 880"/>
                <a:gd name="T67" fmla="*/ 238 h 883"/>
                <a:gd name="T68" fmla="*/ 86 w 880"/>
                <a:gd name="T69" fmla="*/ 181 h 883"/>
                <a:gd name="T70" fmla="*/ 130 w 880"/>
                <a:gd name="T71" fmla="*/ 130 h 883"/>
                <a:gd name="T72" fmla="*/ 181 w 880"/>
                <a:gd name="T73" fmla="*/ 86 h 883"/>
                <a:gd name="T74" fmla="*/ 238 w 880"/>
                <a:gd name="T75" fmla="*/ 50 h 883"/>
                <a:gd name="T76" fmla="*/ 301 w 880"/>
                <a:gd name="T77" fmla="*/ 23 h 883"/>
                <a:gd name="T78" fmla="*/ 369 w 880"/>
                <a:gd name="T79" fmla="*/ 6 h 883"/>
                <a:gd name="T80" fmla="*/ 441 w 880"/>
                <a:gd name="T81" fmla="*/ 0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80" h="883">
                  <a:moveTo>
                    <a:pt x="441" y="0"/>
                  </a:moveTo>
                  <a:lnTo>
                    <a:pt x="512" y="6"/>
                  </a:lnTo>
                  <a:lnTo>
                    <a:pt x="580" y="23"/>
                  </a:lnTo>
                  <a:lnTo>
                    <a:pt x="643" y="50"/>
                  </a:lnTo>
                  <a:lnTo>
                    <a:pt x="700" y="86"/>
                  </a:lnTo>
                  <a:lnTo>
                    <a:pt x="751" y="130"/>
                  </a:lnTo>
                  <a:lnTo>
                    <a:pt x="797" y="181"/>
                  </a:lnTo>
                  <a:lnTo>
                    <a:pt x="831" y="238"/>
                  </a:lnTo>
                  <a:lnTo>
                    <a:pt x="859" y="303"/>
                  </a:lnTo>
                  <a:lnTo>
                    <a:pt x="875" y="369"/>
                  </a:lnTo>
                  <a:lnTo>
                    <a:pt x="880" y="442"/>
                  </a:lnTo>
                  <a:lnTo>
                    <a:pt x="875" y="512"/>
                  </a:lnTo>
                  <a:lnTo>
                    <a:pt x="859" y="580"/>
                  </a:lnTo>
                  <a:lnTo>
                    <a:pt x="831" y="643"/>
                  </a:lnTo>
                  <a:lnTo>
                    <a:pt x="797" y="702"/>
                  </a:lnTo>
                  <a:lnTo>
                    <a:pt x="751" y="754"/>
                  </a:lnTo>
                  <a:lnTo>
                    <a:pt x="700" y="797"/>
                  </a:lnTo>
                  <a:lnTo>
                    <a:pt x="643" y="833"/>
                  </a:lnTo>
                  <a:lnTo>
                    <a:pt x="580" y="860"/>
                  </a:lnTo>
                  <a:lnTo>
                    <a:pt x="512" y="877"/>
                  </a:lnTo>
                  <a:lnTo>
                    <a:pt x="441" y="883"/>
                  </a:lnTo>
                  <a:lnTo>
                    <a:pt x="369" y="877"/>
                  </a:lnTo>
                  <a:lnTo>
                    <a:pt x="301" y="860"/>
                  </a:lnTo>
                  <a:lnTo>
                    <a:pt x="238" y="833"/>
                  </a:lnTo>
                  <a:lnTo>
                    <a:pt x="181" y="797"/>
                  </a:lnTo>
                  <a:lnTo>
                    <a:pt x="130" y="754"/>
                  </a:lnTo>
                  <a:lnTo>
                    <a:pt x="86" y="702"/>
                  </a:lnTo>
                  <a:lnTo>
                    <a:pt x="50" y="643"/>
                  </a:lnTo>
                  <a:lnTo>
                    <a:pt x="23" y="580"/>
                  </a:lnTo>
                  <a:lnTo>
                    <a:pt x="6" y="512"/>
                  </a:lnTo>
                  <a:lnTo>
                    <a:pt x="0" y="442"/>
                  </a:lnTo>
                  <a:lnTo>
                    <a:pt x="6" y="369"/>
                  </a:lnTo>
                  <a:lnTo>
                    <a:pt x="23" y="303"/>
                  </a:lnTo>
                  <a:lnTo>
                    <a:pt x="50" y="238"/>
                  </a:lnTo>
                  <a:lnTo>
                    <a:pt x="86" y="181"/>
                  </a:lnTo>
                  <a:lnTo>
                    <a:pt x="130" y="130"/>
                  </a:lnTo>
                  <a:lnTo>
                    <a:pt x="181" y="86"/>
                  </a:lnTo>
                  <a:lnTo>
                    <a:pt x="238" y="50"/>
                  </a:lnTo>
                  <a:lnTo>
                    <a:pt x="301" y="23"/>
                  </a:lnTo>
                  <a:lnTo>
                    <a:pt x="369" y="6"/>
                  </a:lnTo>
                  <a:lnTo>
                    <a:pt x="4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7"/>
            <p:cNvSpPr>
              <a:spLocks/>
            </p:cNvSpPr>
            <p:nvPr/>
          </p:nvSpPr>
          <p:spPr bwMode="auto">
            <a:xfrm>
              <a:off x="1015" y="289"/>
              <a:ext cx="1598" cy="992"/>
            </a:xfrm>
            <a:custGeom>
              <a:avLst/>
              <a:gdLst>
                <a:gd name="T0" fmla="*/ 1857 w 3197"/>
                <a:gd name="T1" fmla="*/ 21 h 1983"/>
                <a:gd name="T2" fmla="*/ 1926 w 3197"/>
                <a:gd name="T3" fmla="*/ 45 h 1983"/>
                <a:gd name="T4" fmla="*/ 1969 w 3197"/>
                <a:gd name="T5" fmla="*/ 99 h 1983"/>
                <a:gd name="T6" fmla="*/ 1981 w 3197"/>
                <a:gd name="T7" fmla="*/ 171 h 1983"/>
                <a:gd name="T8" fmla="*/ 2059 w 3197"/>
                <a:gd name="T9" fmla="*/ 409 h 1983"/>
                <a:gd name="T10" fmla="*/ 2239 w 3197"/>
                <a:gd name="T11" fmla="*/ 496 h 1983"/>
                <a:gd name="T12" fmla="*/ 2403 w 3197"/>
                <a:gd name="T13" fmla="*/ 608 h 1983"/>
                <a:gd name="T14" fmla="*/ 2595 w 3197"/>
                <a:gd name="T15" fmla="*/ 458 h 1983"/>
                <a:gd name="T16" fmla="*/ 2663 w 3197"/>
                <a:gd name="T17" fmla="*/ 447 h 1983"/>
                <a:gd name="T18" fmla="*/ 2730 w 3197"/>
                <a:gd name="T19" fmla="*/ 470 h 1983"/>
                <a:gd name="T20" fmla="*/ 2899 w 3197"/>
                <a:gd name="T21" fmla="*/ 665 h 1983"/>
                <a:gd name="T22" fmla="*/ 2927 w 3197"/>
                <a:gd name="T23" fmla="*/ 732 h 1983"/>
                <a:gd name="T24" fmla="*/ 2922 w 3197"/>
                <a:gd name="T25" fmla="*/ 802 h 1983"/>
                <a:gd name="T26" fmla="*/ 2880 w 3197"/>
                <a:gd name="T27" fmla="*/ 861 h 1983"/>
                <a:gd name="T28" fmla="*/ 2766 w 3197"/>
                <a:gd name="T29" fmla="*/ 1082 h 1983"/>
                <a:gd name="T30" fmla="*/ 2832 w 3197"/>
                <a:gd name="T31" fmla="*/ 1270 h 1983"/>
                <a:gd name="T32" fmla="*/ 2868 w 3197"/>
                <a:gd name="T33" fmla="*/ 1470 h 1983"/>
                <a:gd name="T34" fmla="*/ 3110 w 3197"/>
                <a:gd name="T35" fmla="*/ 1497 h 1983"/>
                <a:gd name="T36" fmla="*/ 3167 w 3197"/>
                <a:gd name="T37" fmla="*/ 1536 h 1983"/>
                <a:gd name="T38" fmla="*/ 3195 w 3197"/>
                <a:gd name="T39" fmla="*/ 1601 h 1983"/>
                <a:gd name="T40" fmla="*/ 3176 w 3197"/>
                <a:gd name="T41" fmla="*/ 1858 h 1983"/>
                <a:gd name="T42" fmla="*/ 3152 w 3197"/>
                <a:gd name="T43" fmla="*/ 1926 h 1983"/>
                <a:gd name="T44" fmla="*/ 3098 w 3197"/>
                <a:gd name="T45" fmla="*/ 1970 h 1983"/>
                <a:gd name="T46" fmla="*/ 3028 w 3197"/>
                <a:gd name="T47" fmla="*/ 1983 h 1983"/>
                <a:gd name="T48" fmla="*/ 2180 w 3197"/>
                <a:gd name="T49" fmla="*/ 1904 h 1983"/>
                <a:gd name="T50" fmla="*/ 2205 w 3197"/>
                <a:gd name="T51" fmla="*/ 1573 h 1983"/>
                <a:gd name="T52" fmla="*/ 2177 w 3197"/>
                <a:gd name="T53" fmla="*/ 1417 h 1983"/>
                <a:gd name="T54" fmla="*/ 2112 w 3197"/>
                <a:gd name="T55" fmla="*/ 1274 h 1983"/>
                <a:gd name="T56" fmla="*/ 2013 w 3197"/>
                <a:gd name="T57" fmla="*/ 1154 h 1983"/>
                <a:gd name="T58" fmla="*/ 1886 w 3197"/>
                <a:gd name="T59" fmla="*/ 1063 h 1983"/>
                <a:gd name="T60" fmla="*/ 1737 w 3197"/>
                <a:gd name="T61" fmla="*/ 1008 h 1983"/>
                <a:gd name="T62" fmla="*/ 1572 w 3197"/>
                <a:gd name="T63" fmla="*/ 993 h 1983"/>
                <a:gd name="T64" fmla="*/ 1414 w 3197"/>
                <a:gd name="T65" fmla="*/ 1019 h 1983"/>
                <a:gd name="T66" fmla="*/ 1274 w 3197"/>
                <a:gd name="T67" fmla="*/ 1086 h 1983"/>
                <a:gd name="T68" fmla="*/ 1154 w 3197"/>
                <a:gd name="T69" fmla="*/ 1185 h 1983"/>
                <a:gd name="T70" fmla="*/ 1063 w 3197"/>
                <a:gd name="T71" fmla="*/ 1310 h 1983"/>
                <a:gd name="T72" fmla="*/ 1006 w 3197"/>
                <a:gd name="T73" fmla="*/ 1460 h 1983"/>
                <a:gd name="T74" fmla="*/ 970 w 3197"/>
                <a:gd name="T75" fmla="*/ 1789 h 1983"/>
                <a:gd name="T76" fmla="*/ 171 w 3197"/>
                <a:gd name="T77" fmla="*/ 1715 h 1983"/>
                <a:gd name="T78" fmla="*/ 86 w 3197"/>
                <a:gd name="T79" fmla="*/ 1702 h 1983"/>
                <a:gd name="T80" fmla="*/ 29 w 3197"/>
                <a:gd name="T81" fmla="*/ 1660 h 1983"/>
                <a:gd name="T82" fmla="*/ 0 w 3197"/>
                <a:gd name="T83" fmla="*/ 1597 h 1983"/>
                <a:gd name="T84" fmla="*/ 21 w 3197"/>
                <a:gd name="T85" fmla="*/ 1339 h 1983"/>
                <a:gd name="T86" fmla="*/ 46 w 3197"/>
                <a:gd name="T87" fmla="*/ 1272 h 1983"/>
                <a:gd name="T88" fmla="*/ 101 w 3197"/>
                <a:gd name="T89" fmla="*/ 1226 h 1983"/>
                <a:gd name="T90" fmla="*/ 171 w 3197"/>
                <a:gd name="T91" fmla="*/ 1215 h 1983"/>
                <a:gd name="T92" fmla="*/ 409 w 3197"/>
                <a:gd name="T93" fmla="*/ 1139 h 1983"/>
                <a:gd name="T94" fmla="*/ 496 w 3197"/>
                <a:gd name="T95" fmla="*/ 956 h 1983"/>
                <a:gd name="T96" fmla="*/ 608 w 3197"/>
                <a:gd name="T97" fmla="*/ 795 h 1983"/>
                <a:gd name="T98" fmla="*/ 458 w 3197"/>
                <a:gd name="T99" fmla="*/ 605 h 1983"/>
                <a:gd name="T100" fmla="*/ 447 w 3197"/>
                <a:gd name="T101" fmla="*/ 534 h 1983"/>
                <a:gd name="T102" fmla="*/ 470 w 3197"/>
                <a:gd name="T103" fmla="*/ 468 h 1983"/>
                <a:gd name="T104" fmla="*/ 665 w 3197"/>
                <a:gd name="T105" fmla="*/ 300 h 1983"/>
                <a:gd name="T106" fmla="*/ 732 w 3197"/>
                <a:gd name="T107" fmla="*/ 270 h 1983"/>
                <a:gd name="T108" fmla="*/ 800 w 3197"/>
                <a:gd name="T109" fmla="*/ 276 h 1983"/>
                <a:gd name="T110" fmla="*/ 859 w 3197"/>
                <a:gd name="T111" fmla="*/ 317 h 1983"/>
                <a:gd name="T112" fmla="*/ 1080 w 3197"/>
                <a:gd name="T113" fmla="*/ 432 h 1983"/>
                <a:gd name="T114" fmla="*/ 1268 w 3197"/>
                <a:gd name="T115" fmla="*/ 365 h 1983"/>
                <a:gd name="T116" fmla="*/ 1468 w 3197"/>
                <a:gd name="T117" fmla="*/ 329 h 1983"/>
                <a:gd name="T118" fmla="*/ 1496 w 3197"/>
                <a:gd name="T119" fmla="*/ 87 h 1983"/>
                <a:gd name="T120" fmla="*/ 1536 w 3197"/>
                <a:gd name="T121" fmla="*/ 30 h 1983"/>
                <a:gd name="T122" fmla="*/ 1601 w 3197"/>
                <a:gd name="T123" fmla="*/ 2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97" h="1983">
                  <a:moveTo>
                    <a:pt x="1637" y="0"/>
                  </a:moveTo>
                  <a:lnTo>
                    <a:pt x="1857" y="21"/>
                  </a:lnTo>
                  <a:lnTo>
                    <a:pt x="1893" y="28"/>
                  </a:lnTo>
                  <a:lnTo>
                    <a:pt x="1926" y="45"/>
                  </a:lnTo>
                  <a:lnTo>
                    <a:pt x="1950" y="70"/>
                  </a:lnTo>
                  <a:lnTo>
                    <a:pt x="1969" y="99"/>
                  </a:lnTo>
                  <a:lnTo>
                    <a:pt x="1981" y="133"/>
                  </a:lnTo>
                  <a:lnTo>
                    <a:pt x="1981" y="171"/>
                  </a:lnTo>
                  <a:lnTo>
                    <a:pt x="1962" y="374"/>
                  </a:lnTo>
                  <a:lnTo>
                    <a:pt x="2059" y="409"/>
                  </a:lnTo>
                  <a:lnTo>
                    <a:pt x="2152" y="449"/>
                  </a:lnTo>
                  <a:lnTo>
                    <a:pt x="2239" y="496"/>
                  </a:lnTo>
                  <a:lnTo>
                    <a:pt x="2323" y="549"/>
                  </a:lnTo>
                  <a:lnTo>
                    <a:pt x="2403" y="608"/>
                  </a:lnTo>
                  <a:lnTo>
                    <a:pt x="2562" y="477"/>
                  </a:lnTo>
                  <a:lnTo>
                    <a:pt x="2595" y="458"/>
                  </a:lnTo>
                  <a:lnTo>
                    <a:pt x="2629" y="447"/>
                  </a:lnTo>
                  <a:lnTo>
                    <a:pt x="2663" y="447"/>
                  </a:lnTo>
                  <a:lnTo>
                    <a:pt x="2697" y="454"/>
                  </a:lnTo>
                  <a:lnTo>
                    <a:pt x="2730" y="470"/>
                  </a:lnTo>
                  <a:lnTo>
                    <a:pt x="2756" y="496"/>
                  </a:lnTo>
                  <a:lnTo>
                    <a:pt x="2899" y="665"/>
                  </a:lnTo>
                  <a:lnTo>
                    <a:pt x="2918" y="698"/>
                  </a:lnTo>
                  <a:lnTo>
                    <a:pt x="2927" y="732"/>
                  </a:lnTo>
                  <a:lnTo>
                    <a:pt x="2929" y="766"/>
                  </a:lnTo>
                  <a:lnTo>
                    <a:pt x="2922" y="802"/>
                  </a:lnTo>
                  <a:lnTo>
                    <a:pt x="2905" y="833"/>
                  </a:lnTo>
                  <a:lnTo>
                    <a:pt x="2880" y="861"/>
                  </a:lnTo>
                  <a:lnTo>
                    <a:pt x="2722" y="993"/>
                  </a:lnTo>
                  <a:lnTo>
                    <a:pt x="2766" y="1082"/>
                  </a:lnTo>
                  <a:lnTo>
                    <a:pt x="2802" y="1173"/>
                  </a:lnTo>
                  <a:lnTo>
                    <a:pt x="2832" y="1270"/>
                  </a:lnTo>
                  <a:lnTo>
                    <a:pt x="2855" y="1367"/>
                  </a:lnTo>
                  <a:lnTo>
                    <a:pt x="2868" y="1470"/>
                  </a:lnTo>
                  <a:lnTo>
                    <a:pt x="3074" y="1489"/>
                  </a:lnTo>
                  <a:lnTo>
                    <a:pt x="3110" y="1497"/>
                  </a:lnTo>
                  <a:lnTo>
                    <a:pt x="3140" y="1514"/>
                  </a:lnTo>
                  <a:lnTo>
                    <a:pt x="3167" y="1536"/>
                  </a:lnTo>
                  <a:lnTo>
                    <a:pt x="3186" y="1567"/>
                  </a:lnTo>
                  <a:lnTo>
                    <a:pt x="3195" y="1601"/>
                  </a:lnTo>
                  <a:lnTo>
                    <a:pt x="3197" y="1637"/>
                  </a:lnTo>
                  <a:lnTo>
                    <a:pt x="3176" y="1858"/>
                  </a:lnTo>
                  <a:lnTo>
                    <a:pt x="3169" y="1894"/>
                  </a:lnTo>
                  <a:lnTo>
                    <a:pt x="3152" y="1926"/>
                  </a:lnTo>
                  <a:lnTo>
                    <a:pt x="3129" y="1951"/>
                  </a:lnTo>
                  <a:lnTo>
                    <a:pt x="3098" y="1970"/>
                  </a:lnTo>
                  <a:lnTo>
                    <a:pt x="3064" y="1981"/>
                  </a:lnTo>
                  <a:lnTo>
                    <a:pt x="3028" y="1983"/>
                  </a:lnTo>
                  <a:lnTo>
                    <a:pt x="2823" y="1962"/>
                  </a:lnTo>
                  <a:lnTo>
                    <a:pt x="2180" y="1904"/>
                  </a:lnTo>
                  <a:lnTo>
                    <a:pt x="2203" y="1656"/>
                  </a:lnTo>
                  <a:lnTo>
                    <a:pt x="2205" y="1573"/>
                  </a:lnTo>
                  <a:lnTo>
                    <a:pt x="2196" y="1493"/>
                  </a:lnTo>
                  <a:lnTo>
                    <a:pt x="2177" y="1417"/>
                  </a:lnTo>
                  <a:lnTo>
                    <a:pt x="2148" y="1342"/>
                  </a:lnTo>
                  <a:lnTo>
                    <a:pt x="2112" y="1274"/>
                  </a:lnTo>
                  <a:lnTo>
                    <a:pt x="2066" y="1211"/>
                  </a:lnTo>
                  <a:lnTo>
                    <a:pt x="2013" y="1154"/>
                  </a:lnTo>
                  <a:lnTo>
                    <a:pt x="1952" y="1105"/>
                  </a:lnTo>
                  <a:lnTo>
                    <a:pt x="1886" y="1063"/>
                  </a:lnTo>
                  <a:lnTo>
                    <a:pt x="1814" y="1031"/>
                  </a:lnTo>
                  <a:lnTo>
                    <a:pt x="1737" y="1008"/>
                  </a:lnTo>
                  <a:lnTo>
                    <a:pt x="1656" y="994"/>
                  </a:lnTo>
                  <a:lnTo>
                    <a:pt x="1572" y="993"/>
                  </a:lnTo>
                  <a:lnTo>
                    <a:pt x="1492" y="1000"/>
                  </a:lnTo>
                  <a:lnTo>
                    <a:pt x="1414" y="1019"/>
                  </a:lnTo>
                  <a:lnTo>
                    <a:pt x="1342" y="1048"/>
                  </a:lnTo>
                  <a:lnTo>
                    <a:pt x="1274" y="1086"/>
                  </a:lnTo>
                  <a:lnTo>
                    <a:pt x="1211" y="1131"/>
                  </a:lnTo>
                  <a:lnTo>
                    <a:pt x="1154" y="1185"/>
                  </a:lnTo>
                  <a:lnTo>
                    <a:pt x="1105" y="1244"/>
                  </a:lnTo>
                  <a:lnTo>
                    <a:pt x="1063" y="1310"/>
                  </a:lnTo>
                  <a:lnTo>
                    <a:pt x="1030" y="1382"/>
                  </a:lnTo>
                  <a:lnTo>
                    <a:pt x="1006" y="1460"/>
                  </a:lnTo>
                  <a:lnTo>
                    <a:pt x="992" y="1542"/>
                  </a:lnTo>
                  <a:lnTo>
                    <a:pt x="970" y="1789"/>
                  </a:lnTo>
                  <a:lnTo>
                    <a:pt x="327" y="1729"/>
                  </a:lnTo>
                  <a:lnTo>
                    <a:pt x="171" y="1715"/>
                  </a:lnTo>
                  <a:lnTo>
                    <a:pt x="122" y="1710"/>
                  </a:lnTo>
                  <a:lnTo>
                    <a:pt x="86" y="1702"/>
                  </a:lnTo>
                  <a:lnTo>
                    <a:pt x="53" y="1685"/>
                  </a:lnTo>
                  <a:lnTo>
                    <a:pt x="29" y="1660"/>
                  </a:lnTo>
                  <a:lnTo>
                    <a:pt x="10" y="1632"/>
                  </a:lnTo>
                  <a:lnTo>
                    <a:pt x="0" y="1597"/>
                  </a:lnTo>
                  <a:lnTo>
                    <a:pt x="0" y="1559"/>
                  </a:lnTo>
                  <a:lnTo>
                    <a:pt x="21" y="1339"/>
                  </a:lnTo>
                  <a:lnTo>
                    <a:pt x="31" y="1304"/>
                  </a:lnTo>
                  <a:lnTo>
                    <a:pt x="46" y="1272"/>
                  </a:lnTo>
                  <a:lnTo>
                    <a:pt x="70" y="1245"/>
                  </a:lnTo>
                  <a:lnTo>
                    <a:pt x="101" y="1226"/>
                  </a:lnTo>
                  <a:lnTo>
                    <a:pt x="135" y="1217"/>
                  </a:lnTo>
                  <a:lnTo>
                    <a:pt x="171" y="1215"/>
                  </a:lnTo>
                  <a:lnTo>
                    <a:pt x="376" y="1234"/>
                  </a:lnTo>
                  <a:lnTo>
                    <a:pt x="409" y="1139"/>
                  </a:lnTo>
                  <a:lnTo>
                    <a:pt x="449" y="1046"/>
                  </a:lnTo>
                  <a:lnTo>
                    <a:pt x="496" y="956"/>
                  </a:lnTo>
                  <a:lnTo>
                    <a:pt x="549" y="873"/>
                  </a:lnTo>
                  <a:lnTo>
                    <a:pt x="608" y="795"/>
                  </a:lnTo>
                  <a:lnTo>
                    <a:pt x="477" y="635"/>
                  </a:lnTo>
                  <a:lnTo>
                    <a:pt x="458" y="605"/>
                  </a:lnTo>
                  <a:lnTo>
                    <a:pt x="447" y="568"/>
                  </a:lnTo>
                  <a:lnTo>
                    <a:pt x="447" y="534"/>
                  </a:lnTo>
                  <a:lnTo>
                    <a:pt x="454" y="500"/>
                  </a:lnTo>
                  <a:lnTo>
                    <a:pt x="470" y="468"/>
                  </a:lnTo>
                  <a:lnTo>
                    <a:pt x="494" y="441"/>
                  </a:lnTo>
                  <a:lnTo>
                    <a:pt x="665" y="300"/>
                  </a:lnTo>
                  <a:lnTo>
                    <a:pt x="698" y="279"/>
                  </a:lnTo>
                  <a:lnTo>
                    <a:pt x="732" y="270"/>
                  </a:lnTo>
                  <a:lnTo>
                    <a:pt x="766" y="268"/>
                  </a:lnTo>
                  <a:lnTo>
                    <a:pt x="800" y="276"/>
                  </a:lnTo>
                  <a:lnTo>
                    <a:pt x="833" y="293"/>
                  </a:lnTo>
                  <a:lnTo>
                    <a:pt x="859" y="317"/>
                  </a:lnTo>
                  <a:lnTo>
                    <a:pt x="992" y="477"/>
                  </a:lnTo>
                  <a:lnTo>
                    <a:pt x="1080" y="432"/>
                  </a:lnTo>
                  <a:lnTo>
                    <a:pt x="1173" y="395"/>
                  </a:lnTo>
                  <a:lnTo>
                    <a:pt x="1268" y="365"/>
                  </a:lnTo>
                  <a:lnTo>
                    <a:pt x="1367" y="344"/>
                  </a:lnTo>
                  <a:lnTo>
                    <a:pt x="1468" y="329"/>
                  </a:lnTo>
                  <a:lnTo>
                    <a:pt x="1487" y="123"/>
                  </a:lnTo>
                  <a:lnTo>
                    <a:pt x="1496" y="87"/>
                  </a:lnTo>
                  <a:lnTo>
                    <a:pt x="1511" y="57"/>
                  </a:lnTo>
                  <a:lnTo>
                    <a:pt x="1536" y="30"/>
                  </a:lnTo>
                  <a:lnTo>
                    <a:pt x="1566" y="11"/>
                  </a:lnTo>
                  <a:lnTo>
                    <a:pt x="1601" y="2"/>
                  </a:lnTo>
                  <a:lnTo>
                    <a:pt x="16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5" name="稻壳儿_刀客儿出品_21"/>
          <p:cNvSpPr>
            <a:spLocks noEditPoints="1"/>
          </p:cNvSpPr>
          <p:nvPr/>
        </p:nvSpPr>
        <p:spPr bwMode="auto">
          <a:xfrm>
            <a:off x="5979839" y="2664112"/>
            <a:ext cx="377028" cy="442458"/>
          </a:xfrm>
          <a:custGeom>
            <a:avLst/>
            <a:gdLst>
              <a:gd name="T0" fmla="*/ 2767 w 4656"/>
              <a:gd name="T1" fmla="*/ 2796 h 5464"/>
              <a:gd name="T2" fmla="*/ 2820 w 4656"/>
              <a:gd name="T3" fmla="*/ 2886 h 5464"/>
              <a:gd name="T4" fmla="*/ 2933 w 4656"/>
              <a:gd name="T5" fmla="*/ 3071 h 5464"/>
              <a:gd name="T6" fmla="*/ 3089 w 4656"/>
              <a:gd name="T7" fmla="*/ 3328 h 5464"/>
              <a:gd name="T8" fmla="*/ 3271 w 4656"/>
              <a:gd name="T9" fmla="*/ 3628 h 5464"/>
              <a:gd name="T10" fmla="*/ 3464 w 4656"/>
              <a:gd name="T11" fmla="*/ 3945 h 5464"/>
              <a:gd name="T12" fmla="*/ 3650 w 4656"/>
              <a:gd name="T13" fmla="*/ 4254 h 5464"/>
              <a:gd name="T14" fmla="*/ 3814 w 4656"/>
              <a:gd name="T15" fmla="*/ 4524 h 5464"/>
              <a:gd name="T16" fmla="*/ 3940 w 4656"/>
              <a:gd name="T17" fmla="*/ 4733 h 5464"/>
              <a:gd name="T18" fmla="*/ 4011 w 4656"/>
              <a:gd name="T19" fmla="*/ 4849 h 5464"/>
              <a:gd name="T20" fmla="*/ 3999 w 4656"/>
              <a:gd name="T21" fmla="*/ 4867 h 5464"/>
              <a:gd name="T22" fmla="*/ 3900 w 4656"/>
              <a:gd name="T23" fmla="*/ 4867 h 5464"/>
              <a:gd name="T24" fmla="*/ 3633 w 4656"/>
              <a:gd name="T25" fmla="*/ 4867 h 5464"/>
              <a:gd name="T26" fmla="*/ 3241 w 4656"/>
              <a:gd name="T27" fmla="*/ 4867 h 5464"/>
              <a:gd name="T28" fmla="*/ 2767 w 4656"/>
              <a:gd name="T29" fmla="*/ 4867 h 5464"/>
              <a:gd name="T30" fmla="*/ 2256 w 4656"/>
              <a:gd name="T31" fmla="*/ 4867 h 5464"/>
              <a:gd name="T32" fmla="*/ 1749 w 4656"/>
              <a:gd name="T33" fmla="*/ 4867 h 5464"/>
              <a:gd name="T34" fmla="*/ 1291 w 4656"/>
              <a:gd name="T35" fmla="*/ 4867 h 5464"/>
              <a:gd name="T36" fmla="*/ 926 w 4656"/>
              <a:gd name="T37" fmla="*/ 4867 h 5464"/>
              <a:gd name="T38" fmla="*/ 695 w 4656"/>
              <a:gd name="T39" fmla="*/ 4865 h 5464"/>
              <a:gd name="T40" fmla="*/ 639 w 4656"/>
              <a:gd name="T41" fmla="*/ 4862 h 5464"/>
              <a:gd name="T42" fmla="*/ 694 w 4656"/>
              <a:gd name="T43" fmla="*/ 4771 h 5464"/>
              <a:gd name="T44" fmla="*/ 808 w 4656"/>
              <a:gd name="T45" fmla="*/ 4584 h 5464"/>
              <a:gd name="T46" fmla="*/ 964 w 4656"/>
              <a:gd name="T47" fmla="*/ 4326 h 5464"/>
              <a:gd name="T48" fmla="*/ 1147 w 4656"/>
              <a:gd name="T49" fmla="*/ 4025 h 5464"/>
              <a:gd name="T50" fmla="*/ 1339 w 4656"/>
              <a:gd name="T51" fmla="*/ 3708 h 5464"/>
              <a:gd name="T52" fmla="*/ 1525 w 4656"/>
              <a:gd name="T53" fmla="*/ 3400 h 5464"/>
              <a:gd name="T54" fmla="*/ 1689 w 4656"/>
              <a:gd name="T55" fmla="*/ 3129 h 5464"/>
              <a:gd name="T56" fmla="*/ 1813 w 4656"/>
              <a:gd name="T57" fmla="*/ 2924 h 5464"/>
              <a:gd name="T58" fmla="*/ 1885 w 4656"/>
              <a:gd name="T59" fmla="*/ 2808 h 5464"/>
              <a:gd name="T60" fmla="*/ 1637 w 4656"/>
              <a:gd name="T61" fmla="*/ 252 h 5464"/>
              <a:gd name="T62" fmla="*/ 374 w 4656"/>
              <a:gd name="T63" fmla="*/ 4822 h 5464"/>
              <a:gd name="T64" fmla="*/ 342 w 4656"/>
              <a:gd name="T65" fmla="*/ 4978 h 5464"/>
              <a:gd name="T66" fmla="*/ 388 w 4656"/>
              <a:gd name="T67" fmla="*/ 5059 h 5464"/>
              <a:gd name="T68" fmla="*/ 538 w 4656"/>
              <a:gd name="T69" fmla="*/ 5114 h 5464"/>
              <a:gd name="T70" fmla="*/ 4064 w 4656"/>
              <a:gd name="T71" fmla="*/ 5121 h 5464"/>
              <a:gd name="T72" fmla="*/ 4243 w 4656"/>
              <a:gd name="T73" fmla="*/ 5076 h 5464"/>
              <a:gd name="T74" fmla="*/ 4310 w 4656"/>
              <a:gd name="T75" fmla="*/ 5005 h 5464"/>
              <a:gd name="T76" fmla="*/ 4301 w 4656"/>
              <a:gd name="T77" fmla="*/ 4869 h 5464"/>
              <a:gd name="T78" fmla="*/ 3021 w 4656"/>
              <a:gd name="T79" fmla="*/ 2720 h 5464"/>
              <a:gd name="T80" fmla="*/ 1637 w 4656"/>
              <a:gd name="T81" fmla="*/ 252 h 5464"/>
              <a:gd name="T82" fmla="*/ 3361 w 4656"/>
              <a:gd name="T83" fmla="*/ 470 h 5464"/>
              <a:gd name="T84" fmla="*/ 4602 w 4656"/>
              <a:gd name="T85" fmla="*/ 4695 h 5464"/>
              <a:gd name="T86" fmla="*/ 4656 w 4656"/>
              <a:gd name="T87" fmla="*/ 4983 h 5464"/>
              <a:gd name="T88" fmla="*/ 4583 w 4656"/>
              <a:gd name="T89" fmla="*/ 5219 h 5464"/>
              <a:gd name="T90" fmla="*/ 4391 w 4656"/>
              <a:gd name="T91" fmla="*/ 5383 h 5464"/>
              <a:gd name="T92" fmla="*/ 4091 w 4656"/>
              <a:gd name="T93" fmla="*/ 5461 h 5464"/>
              <a:gd name="T94" fmla="*/ 483 w 4656"/>
              <a:gd name="T95" fmla="*/ 5451 h 5464"/>
              <a:gd name="T96" fmla="*/ 208 w 4656"/>
              <a:gd name="T97" fmla="*/ 5350 h 5464"/>
              <a:gd name="T98" fmla="*/ 43 w 4656"/>
              <a:gd name="T99" fmla="*/ 5166 h 5464"/>
              <a:gd name="T100" fmla="*/ 2 w 4656"/>
              <a:gd name="T101" fmla="*/ 4915 h 5464"/>
              <a:gd name="T102" fmla="*/ 92 w 4656"/>
              <a:gd name="T103" fmla="*/ 4618 h 5464"/>
              <a:gd name="T104" fmla="*/ 1045 w 4656"/>
              <a:gd name="T105" fmla="*/ 470 h 5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656" h="5464">
                <a:moveTo>
                  <a:pt x="1893" y="2076"/>
                </a:moveTo>
                <a:lnTo>
                  <a:pt x="2764" y="2076"/>
                </a:lnTo>
                <a:lnTo>
                  <a:pt x="2764" y="2791"/>
                </a:lnTo>
                <a:lnTo>
                  <a:pt x="2767" y="2796"/>
                </a:lnTo>
                <a:lnTo>
                  <a:pt x="2774" y="2808"/>
                </a:lnTo>
                <a:lnTo>
                  <a:pt x="2785" y="2826"/>
                </a:lnTo>
                <a:lnTo>
                  <a:pt x="2800" y="2852"/>
                </a:lnTo>
                <a:lnTo>
                  <a:pt x="2820" y="2886"/>
                </a:lnTo>
                <a:lnTo>
                  <a:pt x="2843" y="2924"/>
                </a:lnTo>
                <a:lnTo>
                  <a:pt x="2872" y="2968"/>
                </a:lnTo>
                <a:lnTo>
                  <a:pt x="2901" y="3017"/>
                </a:lnTo>
                <a:lnTo>
                  <a:pt x="2933" y="3071"/>
                </a:lnTo>
                <a:lnTo>
                  <a:pt x="2969" y="3129"/>
                </a:lnTo>
                <a:lnTo>
                  <a:pt x="3008" y="3192"/>
                </a:lnTo>
                <a:lnTo>
                  <a:pt x="3047" y="3259"/>
                </a:lnTo>
                <a:lnTo>
                  <a:pt x="3089" y="3328"/>
                </a:lnTo>
                <a:lnTo>
                  <a:pt x="3134" y="3400"/>
                </a:lnTo>
                <a:lnTo>
                  <a:pt x="3178" y="3474"/>
                </a:lnTo>
                <a:lnTo>
                  <a:pt x="3225" y="3550"/>
                </a:lnTo>
                <a:lnTo>
                  <a:pt x="3271" y="3628"/>
                </a:lnTo>
                <a:lnTo>
                  <a:pt x="3319" y="3708"/>
                </a:lnTo>
                <a:lnTo>
                  <a:pt x="3368" y="3788"/>
                </a:lnTo>
                <a:lnTo>
                  <a:pt x="3416" y="3867"/>
                </a:lnTo>
                <a:lnTo>
                  <a:pt x="3464" y="3945"/>
                </a:lnTo>
                <a:lnTo>
                  <a:pt x="3512" y="4025"/>
                </a:lnTo>
                <a:lnTo>
                  <a:pt x="3558" y="4103"/>
                </a:lnTo>
                <a:lnTo>
                  <a:pt x="3605" y="4179"/>
                </a:lnTo>
                <a:lnTo>
                  <a:pt x="3650" y="4254"/>
                </a:lnTo>
                <a:lnTo>
                  <a:pt x="3694" y="4325"/>
                </a:lnTo>
                <a:lnTo>
                  <a:pt x="3736" y="4394"/>
                </a:lnTo>
                <a:lnTo>
                  <a:pt x="3776" y="4461"/>
                </a:lnTo>
                <a:lnTo>
                  <a:pt x="3814" y="4524"/>
                </a:lnTo>
                <a:lnTo>
                  <a:pt x="3850" y="4584"/>
                </a:lnTo>
                <a:lnTo>
                  <a:pt x="3883" y="4638"/>
                </a:lnTo>
                <a:lnTo>
                  <a:pt x="3913" y="4688"/>
                </a:lnTo>
                <a:lnTo>
                  <a:pt x="3940" y="4733"/>
                </a:lnTo>
                <a:lnTo>
                  <a:pt x="3963" y="4771"/>
                </a:lnTo>
                <a:lnTo>
                  <a:pt x="3983" y="4804"/>
                </a:lnTo>
                <a:lnTo>
                  <a:pt x="3999" y="4831"/>
                </a:lnTo>
                <a:lnTo>
                  <a:pt x="4011" y="4849"/>
                </a:lnTo>
                <a:lnTo>
                  <a:pt x="4018" y="4862"/>
                </a:lnTo>
                <a:lnTo>
                  <a:pt x="4021" y="4865"/>
                </a:lnTo>
                <a:lnTo>
                  <a:pt x="4011" y="4867"/>
                </a:lnTo>
                <a:lnTo>
                  <a:pt x="3999" y="4867"/>
                </a:lnTo>
                <a:lnTo>
                  <a:pt x="3993" y="4867"/>
                </a:lnTo>
                <a:lnTo>
                  <a:pt x="3975" y="4867"/>
                </a:lnTo>
                <a:lnTo>
                  <a:pt x="3943" y="4867"/>
                </a:lnTo>
                <a:lnTo>
                  <a:pt x="3900" y="4867"/>
                </a:lnTo>
                <a:lnTo>
                  <a:pt x="3849" y="4867"/>
                </a:lnTo>
                <a:lnTo>
                  <a:pt x="3786" y="4867"/>
                </a:lnTo>
                <a:lnTo>
                  <a:pt x="3714" y="4867"/>
                </a:lnTo>
                <a:lnTo>
                  <a:pt x="3633" y="4867"/>
                </a:lnTo>
                <a:lnTo>
                  <a:pt x="3545" y="4867"/>
                </a:lnTo>
                <a:lnTo>
                  <a:pt x="3450" y="4867"/>
                </a:lnTo>
                <a:lnTo>
                  <a:pt x="3349" y="4867"/>
                </a:lnTo>
                <a:lnTo>
                  <a:pt x="3241" y="4867"/>
                </a:lnTo>
                <a:lnTo>
                  <a:pt x="3129" y="4867"/>
                </a:lnTo>
                <a:lnTo>
                  <a:pt x="3013" y="4867"/>
                </a:lnTo>
                <a:lnTo>
                  <a:pt x="2891" y="4867"/>
                </a:lnTo>
                <a:lnTo>
                  <a:pt x="2767" y="4867"/>
                </a:lnTo>
                <a:lnTo>
                  <a:pt x="2641" y="4867"/>
                </a:lnTo>
                <a:lnTo>
                  <a:pt x="2513" y="4867"/>
                </a:lnTo>
                <a:lnTo>
                  <a:pt x="2386" y="4867"/>
                </a:lnTo>
                <a:lnTo>
                  <a:pt x="2256" y="4867"/>
                </a:lnTo>
                <a:lnTo>
                  <a:pt x="2127" y="4867"/>
                </a:lnTo>
                <a:lnTo>
                  <a:pt x="1999" y="4867"/>
                </a:lnTo>
                <a:lnTo>
                  <a:pt x="1873" y="4867"/>
                </a:lnTo>
                <a:lnTo>
                  <a:pt x="1749" y="4867"/>
                </a:lnTo>
                <a:lnTo>
                  <a:pt x="1629" y="4867"/>
                </a:lnTo>
                <a:lnTo>
                  <a:pt x="1511" y="4867"/>
                </a:lnTo>
                <a:lnTo>
                  <a:pt x="1399" y="4867"/>
                </a:lnTo>
                <a:lnTo>
                  <a:pt x="1291" y="4867"/>
                </a:lnTo>
                <a:lnTo>
                  <a:pt x="1190" y="4867"/>
                </a:lnTo>
                <a:lnTo>
                  <a:pt x="1093" y="4867"/>
                </a:lnTo>
                <a:lnTo>
                  <a:pt x="1006" y="4867"/>
                </a:lnTo>
                <a:lnTo>
                  <a:pt x="926" y="4867"/>
                </a:lnTo>
                <a:lnTo>
                  <a:pt x="853" y="4867"/>
                </a:lnTo>
                <a:lnTo>
                  <a:pt x="790" y="4867"/>
                </a:lnTo>
                <a:lnTo>
                  <a:pt x="737" y="4865"/>
                </a:lnTo>
                <a:lnTo>
                  <a:pt x="695" y="4865"/>
                </a:lnTo>
                <a:lnTo>
                  <a:pt x="664" y="4865"/>
                </a:lnTo>
                <a:lnTo>
                  <a:pt x="644" y="4865"/>
                </a:lnTo>
                <a:lnTo>
                  <a:pt x="637" y="4865"/>
                </a:lnTo>
                <a:lnTo>
                  <a:pt x="639" y="4862"/>
                </a:lnTo>
                <a:lnTo>
                  <a:pt x="647" y="4849"/>
                </a:lnTo>
                <a:lnTo>
                  <a:pt x="659" y="4831"/>
                </a:lnTo>
                <a:lnTo>
                  <a:pt x="674" y="4804"/>
                </a:lnTo>
                <a:lnTo>
                  <a:pt x="694" y="4771"/>
                </a:lnTo>
                <a:lnTo>
                  <a:pt x="719" y="4733"/>
                </a:lnTo>
                <a:lnTo>
                  <a:pt x="745" y="4688"/>
                </a:lnTo>
                <a:lnTo>
                  <a:pt x="775" y="4638"/>
                </a:lnTo>
                <a:lnTo>
                  <a:pt x="808" y="4584"/>
                </a:lnTo>
                <a:lnTo>
                  <a:pt x="843" y="4524"/>
                </a:lnTo>
                <a:lnTo>
                  <a:pt x="881" y="4461"/>
                </a:lnTo>
                <a:lnTo>
                  <a:pt x="923" y="4394"/>
                </a:lnTo>
                <a:lnTo>
                  <a:pt x="964" y="4326"/>
                </a:lnTo>
                <a:lnTo>
                  <a:pt x="1007" y="4254"/>
                </a:lnTo>
                <a:lnTo>
                  <a:pt x="1054" y="4179"/>
                </a:lnTo>
                <a:lnTo>
                  <a:pt x="1098" y="4103"/>
                </a:lnTo>
                <a:lnTo>
                  <a:pt x="1147" y="4025"/>
                </a:lnTo>
                <a:lnTo>
                  <a:pt x="1195" y="3947"/>
                </a:lnTo>
                <a:lnTo>
                  <a:pt x="1243" y="3867"/>
                </a:lnTo>
                <a:lnTo>
                  <a:pt x="1291" y="3788"/>
                </a:lnTo>
                <a:lnTo>
                  <a:pt x="1339" y="3708"/>
                </a:lnTo>
                <a:lnTo>
                  <a:pt x="1387" y="3628"/>
                </a:lnTo>
                <a:lnTo>
                  <a:pt x="1433" y="3550"/>
                </a:lnTo>
                <a:lnTo>
                  <a:pt x="1480" y="3474"/>
                </a:lnTo>
                <a:lnTo>
                  <a:pt x="1525" y="3400"/>
                </a:lnTo>
                <a:lnTo>
                  <a:pt x="1568" y="3328"/>
                </a:lnTo>
                <a:lnTo>
                  <a:pt x="1611" y="3259"/>
                </a:lnTo>
                <a:lnTo>
                  <a:pt x="1651" y="3192"/>
                </a:lnTo>
                <a:lnTo>
                  <a:pt x="1689" y="3129"/>
                </a:lnTo>
                <a:lnTo>
                  <a:pt x="1724" y="3071"/>
                </a:lnTo>
                <a:lnTo>
                  <a:pt x="1757" y="3017"/>
                </a:lnTo>
                <a:lnTo>
                  <a:pt x="1787" y="2968"/>
                </a:lnTo>
                <a:lnTo>
                  <a:pt x="1813" y="2924"/>
                </a:lnTo>
                <a:lnTo>
                  <a:pt x="1837" y="2886"/>
                </a:lnTo>
                <a:lnTo>
                  <a:pt x="1856" y="2852"/>
                </a:lnTo>
                <a:lnTo>
                  <a:pt x="1873" y="2826"/>
                </a:lnTo>
                <a:lnTo>
                  <a:pt x="1885" y="2808"/>
                </a:lnTo>
                <a:lnTo>
                  <a:pt x="1891" y="2796"/>
                </a:lnTo>
                <a:lnTo>
                  <a:pt x="1893" y="2791"/>
                </a:lnTo>
                <a:lnTo>
                  <a:pt x="1893" y="2076"/>
                </a:lnTo>
                <a:close/>
                <a:moveTo>
                  <a:pt x="1637" y="252"/>
                </a:moveTo>
                <a:lnTo>
                  <a:pt x="1637" y="2720"/>
                </a:lnTo>
                <a:lnTo>
                  <a:pt x="428" y="4715"/>
                </a:lnTo>
                <a:lnTo>
                  <a:pt x="397" y="4771"/>
                </a:lnTo>
                <a:lnTo>
                  <a:pt x="374" y="4822"/>
                </a:lnTo>
                <a:lnTo>
                  <a:pt x="357" y="4869"/>
                </a:lnTo>
                <a:lnTo>
                  <a:pt x="347" y="4912"/>
                </a:lnTo>
                <a:lnTo>
                  <a:pt x="342" y="4948"/>
                </a:lnTo>
                <a:lnTo>
                  <a:pt x="342" y="4978"/>
                </a:lnTo>
                <a:lnTo>
                  <a:pt x="347" y="5005"/>
                </a:lnTo>
                <a:lnTo>
                  <a:pt x="355" y="5025"/>
                </a:lnTo>
                <a:lnTo>
                  <a:pt x="369" y="5041"/>
                </a:lnTo>
                <a:lnTo>
                  <a:pt x="388" y="5059"/>
                </a:lnTo>
                <a:lnTo>
                  <a:pt x="415" y="5076"/>
                </a:lnTo>
                <a:lnTo>
                  <a:pt x="448" y="5091"/>
                </a:lnTo>
                <a:lnTo>
                  <a:pt x="490" y="5104"/>
                </a:lnTo>
                <a:lnTo>
                  <a:pt x="538" y="5114"/>
                </a:lnTo>
                <a:lnTo>
                  <a:pt x="594" y="5121"/>
                </a:lnTo>
                <a:lnTo>
                  <a:pt x="659" y="5122"/>
                </a:lnTo>
                <a:lnTo>
                  <a:pt x="3999" y="5122"/>
                </a:lnTo>
                <a:lnTo>
                  <a:pt x="4064" y="5121"/>
                </a:lnTo>
                <a:lnTo>
                  <a:pt x="4121" y="5114"/>
                </a:lnTo>
                <a:lnTo>
                  <a:pt x="4169" y="5104"/>
                </a:lnTo>
                <a:lnTo>
                  <a:pt x="4210" y="5091"/>
                </a:lnTo>
                <a:lnTo>
                  <a:pt x="4243" y="5076"/>
                </a:lnTo>
                <a:lnTo>
                  <a:pt x="4270" y="5059"/>
                </a:lnTo>
                <a:lnTo>
                  <a:pt x="4290" y="5041"/>
                </a:lnTo>
                <a:lnTo>
                  <a:pt x="4303" y="5025"/>
                </a:lnTo>
                <a:lnTo>
                  <a:pt x="4310" y="5005"/>
                </a:lnTo>
                <a:lnTo>
                  <a:pt x="4315" y="4978"/>
                </a:lnTo>
                <a:lnTo>
                  <a:pt x="4316" y="4948"/>
                </a:lnTo>
                <a:lnTo>
                  <a:pt x="4311" y="4912"/>
                </a:lnTo>
                <a:lnTo>
                  <a:pt x="4301" y="4869"/>
                </a:lnTo>
                <a:lnTo>
                  <a:pt x="4285" y="4822"/>
                </a:lnTo>
                <a:lnTo>
                  <a:pt x="4262" y="4771"/>
                </a:lnTo>
                <a:lnTo>
                  <a:pt x="4230" y="4715"/>
                </a:lnTo>
                <a:lnTo>
                  <a:pt x="3021" y="2720"/>
                </a:lnTo>
                <a:lnTo>
                  <a:pt x="3021" y="1819"/>
                </a:lnTo>
                <a:lnTo>
                  <a:pt x="3019" y="1819"/>
                </a:lnTo>
                <a:lnTo>
                  <a:pt x="3019" y="252"/>
                </a:lnTo>
                <a:lnTo>
                  <a:pt x="1637" y="252"/>
                </a:lnTo>
                <a:close/>
                <a:moveTo>
                  <a:pt x="1045" y="0"/>
                </a:moveTo>
                <a:lnTo>
                  <a:pt x="3600" y="0"/>
                </a:lnTo>
                <a:lnTo>
                  <a:pt x="3600" y="470"/>
                </a:lnTo>
                <a:lnTo>
                  <a:pt x="3361" y="470"/>
                </a:lnTo>
                <a:lnTo>
                  <a:pt x="3361" y="2625"/>
                </a:lnTo>
                <a:lnTo>
                  <a:pt x="4522" y="4537"/>
                </a:lnTo>
                <a:lnTo>
                  <a:pt x="4565" y="4618"/>
                </a:lnTo>
                <a:lnTo>
                  <a:pt x="4602" y="4695"/>
                </a:lnTo>
                <a:lnTo>
                  <a:pt x="4628" y="4771"/>
                </a:lnTo>
                <a:lnTo>
                  <a:pt x="4646" y="4844"/>
                </a:lnTo>
                <a:lnTo>
                  <a:pt x="4655" y="4915"/>
                </a:lnTo>
                <a:lnTo>
                  <a:pt x="4656" y="4983"/>
                </a:lnTo>
                <a:lnTo>
                  <a:pt x="4650" y="5046"/>
                </a:lnTo>
                <a:lnTo>
                  <a:pt x="4636" y="5107"/>
                </a:lnTo>
                <a:lnTo>
                  <a:pt x="4613" y="5166"/>
                </a:lnTo>
                <a:lnTo>
                  <a:pt x="4583" y="5219"/>
                </a:lnTo>
                <a:lnTo>
                  <a:pt x="4547" y="5267"/>
                </a:lnTo>
                <a:lnTo>
                  <a:pt x="4502" y="5310"/>
                </a:lnTo>
                <a:lnTo>
                  <a:pt x="4451" y="5350"/>
                </a:lnTo>
                <a:lnTo>
                  <a:pt x="4391" y="5383"/>
                </a:lnTo>
                <a:lnTo>
                  <a:pt x="4326" y="5411"/>
                </a:lnTo>
                <a:lnTo>
                  <a:pt x="4253" y="5434"/>
                </a:lnTo>
                <a:lnTo>
                  <a:pt x="4175" y="5451"/>
                </a:lnTo>
                <a:lnTo>
                  <a:pt x="4091" y="5461"/>
                </a:lnTo>
                <a:lnTo>
                  <a:pt x="3999" y="5464"/>
                </a:lnTo>
                <a:lnTo>
                  <a:pt x="659" y="5464"/>
                </a:lnTo>
                <a:lnTo>
                  <a:pt x="568" y="5461"/>
                </a:lnTo>
                <a:lnTo>
                  <a:pt x="483" y="5451"/>
                </a:lnTo>
                <a:lnTo>
                  <a:pt x="403" y="5434"/>
                </a:lnTo>
                <a:lnTo>
                  <a:pt x="332" y="5411"/>
                </a:lnTo>
                <a:lnTo>
                  <a:pt x="266" y="5383"/>
                </a:lnTo>
                <a:lnTo>
                  <a:pt x="208" y="5350"/>
                </a:lnTo>
                <a:lnTo>
                  <a:pt x="156" y="5310"/>
                </a:lnTo>
                <a:lnTo>
                  <a:pt x="111" y="5267"/>
                </a:lnTo>
                <a:lnTo>
                  <a:pt x="73" y="5219"/>
                </a:lnTo>
                <a:lnTo>
                  <a:pt x="43" y="5166"/>
                </a:lnTo>
                <a:lnTo>
                  <a:pt x="22" y="5107"/>
                </a:lnTo>
                <a:lnTo>
                  <a:pt x="7" y="5046"/>
                </a:lnTo>
                <a:lnTo>
                  <a:pt x="0" y="4983"/>
                </a:lnTo>
                <a:lnTo>
                  <a:pt x="2" y="4915"/>
                </a:lnTo>
                <a:lnTo>
                  <a:pt x="12" y="4844"/>
                </a:lnTo>
                <a:lnTo>
                  <a:pt x="30" y="4771"/>
                </a:lnTo>
                <a:lnTo>
                  <a:pt x="57" y="4695"/>
                </a:lnTo>
                <a:lnTo>
                  <a:pt x="92" y="4618"/>
                </a:lnTo>
                <a:lnTo>
                  <a:pt x="136" y="4537"/>
                </a:lnTo>
                <a:lnTo>
                  <a:pt x="1296" y="2625"/>
                </a:lnTo>
                <a:lnTo>
                  <a:pt x="1296" y="470"/>
                </a:lnTo>
                <a:lnTo>
                  <a:pt x="1045" y="470"/>
                </a:lnTo>
                <a:lnTo>
                  <a:pt x="1045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稻壳儿_刀客儿出品_22"/>
          <p:cNvSpPr/>
          <p:nvPr/>
        </p:nvSpPr>
        <p:spPr>
          <a:xfrm>
            <a:off x="8941693" y="4844252"/>
            <a:ext cx="1428746" cy="338554"/>
          </a:xfrm>
          <a:prstGeom prst="rect">
            <a:avLst/>
          </a:prstGeom>
        </p:spPr>
        <p:txBody>
          <a:bodyPr wrap="none" lIns="90000" tIns="46800" rIns="90000" bIns="46800">
            <a:spAutoFit/>
          </a:bodyPr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Subtitle Here</a:t>
            </a:r>
          </a:p>
        </p:txBody>
      </p:sp>
      <p:sp>
        <p:nvSpPr>
          <p:cNvPr id="97" name="稻壳儿_刀客儿出品_23"/>
          <p:cNvSpPr/>
          <p:nvPr/>
        </p:nvSpPr>
        <p:spPr>
          <a:xfrm>
            <a:off x="8936528" y="5181881"/>
            <a:ext cx="2158624" cy="738664"/>
          </a:xfrm>
          <a:prstGeom prst="rect">
            <a:avLst/>
          </a:prstGeom>
        </p:spPr>
        <p:txBody>
          <a:bodyPr wrap="square" lIns="90000" tIns="46800" rIns="90000" bIns="4680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effectLst/>
              </a:rPr>
              <a:t>Lorem ipsum dolor sit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ffectLst/>
              </a:rPr>
              <a:t>amet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ffectLst/>
              </a:rPr>
              <a:t>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conseLorem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ipsum </a:t>
            </a:r>
          </a:p>
        </p:txBody>
      </p:sp>
      <p:sp>
        <p:nvSpPr>
          <p:cNvPr id="98" name="稻壳儿_刀客儿出品_24"/>
          <p:cNvSpPr/>
          <p:nvPr/>
        </p:nvSpPr>
        <p:spPr>
          <a:xfrm>
            <a:off x="9345571" y="3267218"/>
            <a:ext cx="1428746" cy="338554"/>
          </a:xfrm>
          <a:prstGeom prst="rect">
            <a:avLst/>
          </a:prstGeom>
        </p:spPr>
        <p:txBody>
          <a:bodyPr wrap="none" lIns="90000" tIns="46800" rIns="90000" bIns="46800">
            <a:spAutoFit/>
          </a:bodyPr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Subtitle Here</a:t>
            </a:r>
          </a:p>
        </p:txBody>
      </p:sp>
      <p:sp>
        <p:nvSpPr>
          <p:cNvPr id="99" name="稻壳儿_刀客儿出品_25"/>
          <p:cNvSpPr/>
          <p:nvPr/>
        </p:nvSpPr>
        <p:spPr>
          <a:xfrm>
            <a:off x="8045213" y="1647703"/>
            <a:ext cx="1428746" cy="338554"/>
          </a:xfrm>
          <a:prstGeom prst="rect">
            <a:avLst/>
          </a:prstGeom>
          <a:ln>
            <a:noFill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Subtitle Here</a:t>
            </a:r>
          </a:p>
        </p:txBody>
      </p:sp>
      <p:sp>
        <p:nvSpPr>
          <p:cNvPr id="100" name="稻壳儿_刀客儿出品_26"/>
          <p:cNvSpPr/>
          <p:nvPr/>
        </p:nvSpPr>
        <p:spPr>
          <a:xfrm>
            <a:off x="8040048" y="1985332"/>
            <a:ext cx="2158624" cy="738664"/>
          </a:xfrm>
          <a:prstGeom prst="rect">
            <a:avLst/>
          </a:prstGeom>
        </p:spPr>
        <p:txBody>
          <a:bodyPr wrap="square" lIns="90000" tIns="46800" rIns="90000" bIns="4680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effectLst/>
              </a:rPr>
              <a:t>Lorem ipsum dolor sit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ffectLst/>
              </a:rPr>
              <a:t>amet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ffectLst/>
              </a:rPr>
              <a:t>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conseLorem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ipsum </a:t>
            </a:r>
          </a:p>
        </p:txBody>
      </p:sp>
      <p:sp>
        <p:nvSpPr>
          <p:cNvPr id="101" name="稻壳儿_刀客儿出品_27"/>
          <p:cNvSpPr/>
          <p:nvPr/>
        </p:nvSpPr>
        <p:spPr>
          <a:xfrm>
            <a:off x="1893133" y="4926159"/>
            <a:ext cx="1428746" cy="338554"/>
          </a:xfrm>
          <a:prstGeom prst="rect">
            <a:avLst/>
          </a:prstGeom>
        </p:spPr>
        <p:txBody>
          <a:bodyPr wrap="none" lIns="90000" tIns="46800" rIns="90000" bIns="46800">
            <a:spAutoFit/>
          </a:bodyPr>
          <a:lstStyle/>
          <a:p>
            <a:pPr algn="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Subtitle Here</a:t>
            </a:r>
          </a:p>
        </p:txBody>
      </p:sp>
      <p:sp>
        <p:nvSpPr>
          <p:cNvPr id="102" name="稻壳儿_刀客儿出品_28"/>
          <p:cNvSpPr/>
          <p:nvPr/>
        </p:nvSpPr>
        <p:spPr>
          <a:xfrm>
            <a:off x="1206998" y="5263788"/>
            <a:ext cx="2158624" cy="738664"/>
          </a:xfrm>
          <a:prstGeom prst="rect">
            <a:avLst/>
          </a:prstGeom>
        </p:spPr>
        <p:txBody>
          <a:bodyPr wrap="square" lIns="90000" tIns="46800" rIns="90000" bIns="46800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  <a:effectLst/>
              </a:rPr>
              <a:t>Lorem ipsum dolor sit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ffectLst/>
              </a:rPr>
              <a:t>amet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ffectLst/>
              </a:rPr>
              <a:t>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conseLorem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ipsum </a:t>
            </a:r>
          </a:p>
        </p:txBody>
      </p:sp>
      <p:sp>
        <p:nvSpPr>
          <p:cNvPr id="103" name="稻壳儿_刀客儿出品_29"/>
          <p:cNvSpPr/>
          <p:nvPr/>
        </p:nvSpPr>
        <p:spPr>
          <a:xfrm>
            <a:off x="1512365" y="3269989"/>
            <a:ext cx="1428746" cy="338554"/>
          </a:xfrm>
          <a:prstGeom prst="rect">
            <a:avLst/>
          </a:prstGeom>
        </p:spPr>
        <p:txBody>
          <a:bodyPr wrap="none" lIns="90000" tIns="46800" rIns="90000" bIns="46800">
            <a:spAutoFit/>
          </a:bodyPr>
          <a:lstStyle/>
          <a:p>
            <a:pPr algn="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Subtitle Here</a:t>
            </a:r>
          </a:p>
        </p:txBody>
      </p:sp>
      <p:sp>
        <p:nvSpPr>
          <p:cNvPr id="104" name="稻壳儿_刀客儿出品_30"/>
          <p:cNvSpPr/>
          <p:nvPr/>
        </p:nvSpPr>
        <p:spPr>
          <a:xfrm>
            <a:off x="826230" y="3607618"/>
            <a:ext cx="2158624" cy="738664"/>
          </a:xfrm>
          <a:prstGeom prst="rect">
            <a:avLst/>
          </a:prstGeom>
        </p:spPr>
        <p:txBody>
          <a:bodyPr wrap="square" lIns="90000" tIns="46800" rIns="90000" bIns="46800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  <a:effectLst/>
              </a:rPr>
              <a:t>Lorem ipsum dolor sit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ffectLst/>
              </a:rPr>
              <a:t>amet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ffectLst/>
              </a:rPr>
              <a:t>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conseLorem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ipsum </a:t>
            </a:r>
          </a:p>
        </p:txBody>
      </p:sp>
      <p:sp>
        <p:nvSpPr>
          <p:cNvPr id="105" name="稻壳儿_刀客儿出品_31"/>
          <p:cNvSpPr/>
          <p:nvPr/>
        </p:nvSpPr>
        <p:spPr>
          <a:xfrm>
            <a:off x="2810419" y="1648744"/>
            <a:ext cx="1428746" cy="338554"/>
          </a:xfrm>
          <a:prstGeom prst="rect">
            <a:avLst/>
          </a:prstGeom>
        </p:spPr>
        <p:txBody>
          <a:bodyPr wrap="none" lIns="90000" tIns="46800" rIns="90000" bIns="46800">
            <a:spAutoFit/>
          </a:bodyPr>
          <a:lstStyle/>
          <a:p>
            <a:pPr algn="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Subtitle Here</a:t>
            </a:r>
          </a:p>
        </p:txBody>
      </p:sp>
      <p:sp>
        <p:nvSpPr>
          <p:cNvPr id="106" name="稻壳儿_刀客儿出品_32"/>
          <p:cNvSpPr/>
          <p:nvPr/>
        </p:nvSpPr>
        <p:spPr>
          <a:xfrm>
            <a:off x="2124284" y="1986373"/>
            <a:ext cx="2158624" cy="738664"/>
          </a:xfrm>
          <a:prstGeom prst="rect">
            <a:avLst/>
          </a:prstGeom>
        </p:spPr>
        <p:txBody>
          <a:bodyPr wrap="square" lIns="90000" tIns="46800" rIns="90000" bIns="46800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  <a:effectLst/>
              </a:rPr>
              <a:t>Lorem ipsum dolor sit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ffectLst/>
              </a:rPr>
              <a:t>amet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ffectLst/>
              </a:rPr>
              <a:t>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conseLorem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ipsum </a:t>
            </a:r>
          </a:p>
        </p:txBody>
      </p:sp>
      <p:sp>
        <p:nvSpPr>
          <p:cNvPr id="83" name="稻壳儿_刀客儿出品_33"/>
          <p:cNvSpPr/>
          <p:nvPr/>
        </p:nvSpPr>
        <p:spPr>
          <a:xfrm>
            <a:off x="9346228" y="3601970"/>
            <a:ext cx="2158624" cy="738664"/>
          </a:xfrm>
          <a:prstGeom prst="rect">
            <a:avLst/>
          </a:prstGeom>
        </p:spPr>
        <p:txBody>
          <a:bodyPr wrap="square" lIns="90000" tIns="46800" rIns="90000" bIns="4680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effectLst/>
              </a:rPr>
              <a:t>Lorem ipsum dolor sit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ffectLst/>
              </a:rPr>
              <a:t>amet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ffectLst/>
              </a:rPr>
              <a:t>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conseLorem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ipsum </a:t>
            </a:r>
          </a:p>
        </p:txBody>
      </p:sp>
      <p:sp>
        <p:nvSpPr>
          <p:cNvPr id="2" name="稻壳儿_刀客儿出品_34"/>
          <p:cNvSpPr/>
          <p:nvPr/>
        </p:nvSpPr>
        <p:spPr>
          <a:xfrm>
            <a:off x="4302879" y="1738204"/>
            <a:ext cx="118396" cy="7129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/>
          </a:p>
        </p:txBody>
      </p:sp>
      <p:sp>
        <p:nvSpPr>
          <p:cNvPr id="84" name="稻壳儿_刀客儿出品_35"/>
          <p:cNvSpPr/>
          <p:nvPr/>
        </p:nvSpPr>
        <p:spPr>
          <a:xfrm>
            <a:off x="7920567" y="1751710"/>
            <a:ext cx="118396" cy="7129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/>
          </a:p>
        </p:txBody>
      </p:sp>
      <p:sp>
        <p:nvSpPr>
          <p:cNvPr id="86" name="稻壳儿_刀客儿出品_36"/>
          <p:cNvSpPr/>
          <p:nvPr/>
        </p:nvSpPr>
        <p:spPr>
          <a:xfrm>
            <a:off x="2994673" y="3361047"/>
            <a:ext cx="118396" cy="7129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/>
          </a:p>
        </p:txBody>
      </p:sp>
      <p:sp>
        <p:nvSpPr>
          <p:cNvPr id="87" name="稻壳儿_刀客儿出品_37"/>
          <p:cNvSpPr/>
          <p:nvPr/>
        </p:nvSpPr>
        <p:spPr>
          <a:xfrm>
            <a:off x="9214014" y="3361047"/>
            <a:ext cx="118396" cy="7129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/>
          </a:p>
        </p:txBody>
      </p:sp>
      <p:sp>
        <p:nvSpPr>
          <p:cNvPr id="88" name="稻壳儿_刀客儿出品_38"/>
          <p:cNvSpPr/>
          <p:nvPr/>
        </p:nvSpPr>
        <p:spPr>
          <a:xfrm>
            <a:off x="8818132" y="4949154"/>
            <a:ext cx="118396" cy="7129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/>
          </a:p>
        </p:txBody>
      </p:sp>
      <p:sp>
        <p:nvSpPr>
          <p:cNvPr id="107" name="稻壳儿_刀客儿出品_39"/>
          <p:cNvSpPr/>
          <p:nvPr/>
        </p:nvSpPr>
        <p:spPr>
          <a:xfrm>
            <a:off x="3374749" y="4992889"/>
            <a:ext cx="118396" cy="7129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/>
          </a:p>
        </p:txBody>
      </p:sp>
      <p:grpSp>
        <p:nvGrpSpPr>
          <p:cNvPr id="81" name="稻壳儿_刀客儿出品_40">
            <a:extLst>
              <a:ext uri="{FF2B5EF4-FFF2-40B4-BE49-F238E27FC236}">
                <a16:creationId xmlns:a16="http://schemas.microsoft.com/office/drawing/2014/main" id="{B87D5534-635D-44AF-90B7-9C1BA1DFF791}"/>
              </a:ext>
            </a:extLst>
          </p:cNvPr>
          <p:cNvGrpSpPr/>
          <p:nvPr/>
        </p:nvGrpSpPr>
        <p:grpSpPr>
          <a:xfrm>
            <a:off x="3569357" y="537628"/>
            <a:ext cx="5053284" cy="840066"/>
            <a:chOff x="3569357" y="253492"/>
            <a:chExt cx="5053284" cy="840066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24FD423-5BB2-45C7-B476-E1DE1CECA498}"/>
                </a:ext>
              </a:extLst>
            </p:cNvPr>
            <p:cNvSpPr txBox="1"/>
            <p:nvPr/>
          </p:nvSpPr>
          <p:spPr>
            <a:xfrm>
              <a:off x="4567376" y="253492"/>
              <a:ext cx="3057248" cy="584775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在这里添加标题</a:t>
              </a:r>
              <a:endPara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B13EADF-81F1-4C93-8682-7EFA8341659F}"/>
                </a:ext>
              </a:extLst>
            </p:cNvPr>
            <p:cNvSpPr/>
            <p:nvPr/>
          </p:nvSpPr>
          <p:spPr>
            <a:xfrm>
              <a:off x="3569357" y="783600"/>
              <a:ext cx="5053284" cy="309958"/>
            </a:xfrm>
            <a:prstGeom prst="rect">
              <a:avLst/>
            </a:prstGeom>
          </p:spPr>
          <p:txBody>
            <a:bodyPr wrap="none" lIns="90000" tIns="46800" rIns="90000" bIns="4680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Lorem ipsum dolor sit </a:t>
              </a:r>
              <a:r>
                <a:rPr lang="en-US" sz="1400" dirty="0" err="1">
                  <a:solidFill>
                    <a:schemeClr val="bg1">
                      <a:lumMod val="50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en-US" sz="1400" dirty="0" err="1">
                  <a:solidFill>
                    <a:schemeClr val="bg1">
                      <a:lumMod val="50000"/>
                    </a:schemeClr>
                  </a:solidFill>
                </a:rPr>
                <a:t>consectetuer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bg1">
                      <a:lumMod val="50000"/>
                    </a:schemeClr>
                  </a:solidFill>
                </a:rPr>
                <a:t>adipiscing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bg1">
                      <a:lumMod val="50000"/>
                    </a:schemeClr>
                  </a:solidFill>
                </a:rPr>
                <a:t>elit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810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2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1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2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1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1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6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1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6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51" grpId="0"/>
      <p:bldP spid="52" grpId="0"/>
      <p:bldP spid="53" grpId="0"/>
      <p:bldP spid="54" grpId="0"/>
      <p:bldP spid="55" grpId="0"/>
      <p:bldP spid="95" grpId="0" animBg="1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83" grpId="0"/>
      <p:bldP spid="2" grpId="0" animBg="1"/>
      <p:bldP spid="84" grpId="0" animBg="1"/>
      <p:bldP spid="86" grpId="0" animBg="1"/>
      <p:bldP spid="87" grpId="0" animBg="1"/>
      <p:bldP spid="88" grpId="0" animBg="1"/>
      <p:bldP spid="10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稻壳儿_刀客儿出品_1">
            <a:extLst>
              <a:ext uri="{FF2B5EF4-FFF2-40B4-BE49-F238E27FC236}">
                <a16:creationId xmlns:a16="http://schemas.microsoft.com/office/drawing/2014/main" id="{16194A0A-9A00-430D-AF64-B2A0EAF93889}"/>
              </a:ext>
            </a:extLst>
          </p:cNvPr>
          <p:cNvSpPr txBox="1"/>
          <p:nvPr/>
        </p:nvSpPr>
        <p:spPr>
          <a:xfrm>
            <a:off x="4310896" y="2831175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6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/>
              <a:t>添加标题</a:t>
            </a:r>
            <a:endParaRPr lang="en-US" dirty="0"/>
          </a:p>
        </p:txBody>
      </p:sp>
      <p:sp>
        <p:nvSpPr>
          <p:cNvPr id="3" name="稻壳儿_刀客儿出品_2">
            <a:extLst>
              <a:ext uri="{FF2B5EF4-FFF2-40B4-BE49-F238E27FC236}">
                <a16:creationId xmlns:a16="http://schemas.microsoft.com/office/drawing/2014/main" id="{934C59FB-7A34-457A-A5F4-4C5E2EF1C73C}"/>
              </a:ext>
            </a:extLst>
          </p:cNvPr>
          <p:cNvSpPr txBox="1"/>
          <p:nvPr/>
        </p:nvSpPr>
        <p:spPr>
          <a:xfrm>
            <a:off x="5042667" y="2123289"/>
            <a:ext cx="21066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zh-CN" dirty="0"/>
              <a:t>PART.02</a:t>
            </a:r>
            <a:endParaRPr lang="en-US" dirty="0"/>
          </a:p>
        </p:txBody>
      </p:sp>
      <p:sp>
        <p:nvSpPr>
          <p:cNvPr id="4" name="稻壳儿_刀客儿出品_3">
            <a:extLst>
              <a:ext uri="{FF2B5EF4-FFF2-40B4-BE49-F238E27FC236}">
                <a16:creationId xmlns:a16="http://schemas.microsoft.com/office/drawing/2014/main" id="{7E5609FC-7496-479D-B568-DB30A68DAE24}"/>
              </a:ext>
            </a:extLst>
          </p:cNvPr>
          <p:cNvSpPr txBox="1"/>
          <p:nvPr/>
        </p:nvSpPr>
        <p:spPr>
          <a:xfrm>
            <a:off x="2611231" y="3939172"/>
            <a:ext cx="6969538" cy="79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Lorem ipsum dolor sit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amet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consectetuer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adipiscing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elit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Maecenas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porttitor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congue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massa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421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稻壳儿_刀客儿出品_1">
            <a:extLst>
              <a:ext uri="{FF2B5EF4-FFF2-40B4-BE49-F238E27FC236}">
                <a16:creationId xmlns:a16="http://schemas.microsoft.com/office/drawing/2014/main" id="{7ABB54C5-3AE5-4C22-9076-A788C2F32C99}"/>
              </a:ext>
            </a:extLst>
          </p:cNvPr>
          <p:cNvSpPr/>
          <p:nvPr/>
        </p:nvSpPr>
        <p:spPr>
          <a:xfrm>
            <a:off x="1" y="0"/>
            <a:ext cx="7382933" cy="6858000"/>
          </a:xfrm>
          <a:custGeom>
            <a:avLst/>
            <a:gdLst>
              <a:gd name="connsiteX0" fmla="*/ 3034570 w 7382933"/>
              <a:gd name="connsiteY0" fmla="*/ 0 h 6858000"/>
              <a:gd name="connsiteX1" fmla="*/ 7382933 w 7382933"/>
              <a:gd name="connsiteY1" fmla="*/ 0 h 6858000"/>
              <a:gd name="connsiteX2" fmla="*/ 3247696 w 7382933"/>
              <a:gd name="connsiteY2" fmla="*/ 6858000 h 6858000"/>
              <a:gd name="connsiteX3" fmla="*/ 0 w 7382933"/>
              <a:gd name="connsiteY3" fmla="*/ 6858000 h 6858000"/>
              <a:gd name="connsiteX4" fmla="*/ 0 w 7382933"/>
              <a:gd name="connsiteY4" fmla="*/ 50326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82933" h="6858000">
                <a:moveTo>
                  <a:pt x="3034570" y="0"/>
                </a:moveTo>
                <a:lnTo>
                  <a:pt x="7382933" y="0"/>
                </a:lnTo>
                <a:lnTo>
                  <a:pt x="3247696" y="6858000"/>
                </a:lnTo>
                <a:lnTo>
                  <a:pt x="0" y="6858000"/>
                </a:lnTo>
                <a:lnTo>
                  <a:pt x="0" y="503262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稻壳儿_刀客儿出品_2">
            <a:extLst>
              <a:ext uri="{FF2B5EF4-FFF2-40B4-BE49-F238E27FC236}">
                <a16:creationId xmlns:a16="http://schemas.microsoft.com/office/drawing/2014/main" id="{9C924C67-275F-4E59-9D9C-A1931E8A779A}"/>
              </a:ext>
            </a:extLst>
          </p:cNvPr>
          <p:cNvSpPr txBox="1"/>
          <p:nvPr/>
        </p:nvSpPr>
        <p:spPr>
          <a:xfrm>
            <a:off x="6969682" y="1726882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+mj-ea"/>
                <a:ea typeface="+mj-ea"/>
                <a:cs typeface="+mn-ea"/>
                <a:sym typeface="+mn-lt"/>
              </a:rPr>
              <a:t>在这里添加标题</a:t>
            </a:r>
            <a:endParaRPr lang="en-US" sz="4000" dirty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4" name="稻壳儿_刀客儿出品_3">
            <a:extLst>
              <a:ext uri="{FF2B5EF4-FFF2-40B4-BE49-F238E27FC236}">
                <a16:creationId xmlns:a16="http://schemas.microsoft.com/office/drawing/2014/main" id="{D26CA3E9-EE43-4A63-BC9E-03DF1E24BA0B}"/>
              </a:ext>
            </a:extLst>
          </p:cNvPr>
          <p:cNvSpPr/>
          <p:nvPr/>
        </p:nvSpPr>
        <p:spPr>
          <a:xfrm>
            <a:off x="7054347" y="2991339"/>
            <a:ext cx="3813465" cy="2036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Ut wisi enim ad minim veniam</a:t>
            </a:r>
            <a:r>
              <a:rPr lang="id-ID" sz="14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, quis nostrud exerci tation ullamcorper suscipit lobortis nisl ut aliquip ex ea commodo consequat. Lorem ipsum dolor sit amet, consectetuer adipiscing elit, sed diam nonummy nibh euismod. </a:t>
            </a:r>
            <a:endParaRPr lang="en-US" sz="14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稻壳儿_刀客儿出品_4">
            <a:extLst>
              <a:ext uri="{FF2B5EF4-FFF2-40B4-BE49-F238E27FC236}">
                <a16:creationId xmlns:a16="http://schemas.microsoft.com/office/drawing/2014/main" id="{5F640856-B471-43F4-8824-43AA2C272F9C}"/>
              </a:ext>
            </a:extLst>
          </p:cNvPr>
          <p:cNvSpPr/>
          <p:nvPr/>
        </p:nvSpPr>
        <p:spPr>
          <a:xfrm rot="16200000">
            <a:off x="11396133" y="6016369"/>
            <a:ext cx="599524" cy="59952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7" name="稻壳儿_刀客儿出品_5">
            <a:extLst>
              <a:ext uri="{FF2B5EF4-FFF2-40B4-BE49-F238E27FC236}">
                <a16:creationId xmlns:a16="http://schemas.microsoft.com/office/drawing/2014/main" id="{2187D95E-72BF-4963-AD69-0CE6054AA3FA}"/>
              </a:ext>
            </a:extLst>
          </p:cNvPr>
          <p:cNvSpPr/>
          <p:nvPr/>
        </p:nvSpPr>
        <p:spPr>
          <a:xfrm>
            <a:off x="4068077" y="1265478"/>
            <a:ext cx="1556569" cy="1160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600" dirty="0">
                <a:solidFill>
                  <a:schemeClr val="bg1"/>
                </a:solidFill>
                <a:cs typeface="+mn-ea"/>
                <a:sym typeface="+mn-lt"/>
              </a:rPr>
              <a:t>lobortis nisl ut aliquip ex ea commodo</a:t>
            </a:r>
            <a:endParaRPr 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稻壳儿_刀客儿出品_6">
            <a:extLst>
              <a:ext uri="{FF2B5EF4-FFF2-40B4-BE49-F238E27FC236}">
                <a16:creationId xmlns:a16="http://schemas.microsoft.com/office/drawing/2014/main" id="{3E41E4BD-06D5-4817-B11F-1561665BCC96}"/>
              </a:ext>
            </a:extLst>
          </p:cNvPr>
          <p:cNvSpPr/>
          <p:nvPr/>
        </p:nvSpPr>
        <p:spPr>
          <a:xfrm>
            <a:off x="1286935" y="4432010"/>
            <a:ext cx="1556569" cy="1160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600" dirty="0">
                <a:solidFill>
                  <a:schemeClr val="bg1"/>
                </a:solidFill>
                <a:cs typeface="+mn-ea"/>
                <a:sym typeface="+mn-lt"/>
              </a:rPr>
              <a:t>lobortis nisl ut aliquip ex ea commodo</a:t>
            </a:r>
            <a:endParaRPr 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5" name="稻壳儿_刀客儿出品_7">
            <a:extLst>
              <a:ext uri="{FF2B5EF4-FFF2-40B4-BE49-F238E27FC236}">
                <a16:creationId xmlns:a16="http://schemas.microsoft.com/office/drawing/2014/main" id="{9F0BE7E2-6DE3-4A5D-9749-D76A9B2EEC19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8" r="16678"/>
          <a:stretch>
            <a:fillRect/>
          </a:stretch>
        </p:blipFill>
        <p:spPr/>
      </p:pic>
      <p:pic>
        <p:nvPicPr>
          <p:cNvPr id="7" name="稻壳儿_刀客儿出品_8">
            <a:extLst>
              <a:ext uri="{FF2B5EF4-FFF2-40B4-BE49-F238E27FC236}">
                <a16:creationId xmlns:a16="http://schemas.microsoft.com/office/drawing/2014/main" id="{C21C8456-C06A-4A44-998A-8EB2E0506CA6}"/>
              </a:ext>
            </a:extLst>
          </p:cNvPr>
          <p:cNvPicPr>
            <a:picLocks noGrp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8" r="16678"/>
          <a:stretch>
            <a:fillRect/>
          </a:stretch>
        </p:blipFill>
        <p:spPr/>
      </p:pic>
      <p:sp>
        <p:nvSpPr>
          <p:cNvPr id="10" name="稻壳儿_刀客儿出品_9">
            <a:extLst>
              <a:ext uri="{FF2B5EF4-FFF2-40B4-BE49-F238E27FC236}">
                <a16:creationId xmlns:a16="http://schemas.microsoft.com/office/drawing/2014/main" id="{47362637-67C0-404A-AE32-78938D03D01A}"/>
              </a:ext>
            </a:extLst>
          </p:cNvPr>
          <p:cNvSpPr/>
          <p:nvPr/>
        </p:nvSpPr>
        <p:spPr>
          <a:xfrm>
            <a:off x="7054347" y="5121893"/>
            <a:ext cx="1227983" cy="3379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添加标题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9761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3" grpId="0"/>
      <p:bldP spid="14" grpId="0"/>
      <p:bldP spid="17" grpId="0"/>
      <p:bldP spid="18" grpId="0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14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D7650"/>
      </a:accent1>
      <a:accent2>
        <a:srgbClr val="235F4C"/>
      </a:accent2>
      <a:accent3>
        <a:srgbClr val="438876"/>
      </a:accent3>
      <a:accent4>
        <a:srgbClr val="0B9DC8"/>
      </a:accent4>
      <a:accent5>
        <a:srgbClr val="4EC7E3"/>
      </a:accent5>
      <a:accent6>
        <a:srgbClr val="78DDF0"/>
      </a:accent6>
      <a:hlink>
        <a:srgbClr val="0563C1"/>
      </a:hlink>
      <a:folHlink>
        <a:srgbClr val="954F72"/>
      </a:folHlink>
    </a:clrScheme>
    <a:fontScheme name="Custom 1220">
      <a:majorFont>
        <a:latin typeface="Century Gothic"/>
        <a:ea typeface="方正清刻本悦宋简体"/>
        <a:cs typeface=""/>
      </a:majorFont>
      <a:minorFont>
        <a:latin typeface="Century Gothic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</TotalTime>
  <Words>898</Words>
  <Application>Microsoft Office PowerPoint</Application>
  <PresentationFormat>宽屏</PresentationFormat>
  <Paragraphs>155</Paragraphs>
  <Slides>19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Playfair Display</vt:lpstr>
      <vt:lpstr>方正清刻本悦宋简体</vt:lpstr>
      <vt:lpstr>Arial</vt:lpstr>
      <vt:lpstr>Century Gothic</vt:lpstr>
      <vt:lpstr>Palatino Linotype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fsw</dc:creator>
  <cp:lastModifiedBy>Windows 用户</cp:lastModifiedBy>
  <cp:revision>32</cp:revision>
  <dcterms:created xsi:type="dcterms:W3CDTF">2019-01-10T16:53:38Z</dcterms:created>
  <dcterms:modified xsi:type="dcterms:W3CDTF">2020-10-23T02:54:28Z</dcterms:modified>
</cp:coreProperties>
</file>